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embeddedFontLst>
    <p:embeddedFont>
      <p:font typeface="Ubuntu Light"/>
      <p:regular r:id="rId18"/>
      <p:bold r:id="rId19"/>
      <p:italic r:id="rId20"/>
      <p:boldItalic r:id="rId21"/>
    </p:embeddedFont>
    <p:embeddedFont>
      <p:font typeface="Ubuntu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54">
          <p15:clr>
            <a:srgbClr val="747775"/>
          </p15:clr>
        </p15:guide>
        <p15:guide id="2" orient="horz" pos="86">
          <p15:clr>
            <a:srgbClr val="747775"/>
          </p15:clr>
        </p15:guide>
        <p15:guide id="3" pos="5672">
          <p15:clr>
            <a:srgbClr val="747775"/>
          </p15:clr>
        </p15:guide>
        <p15:guide id="4" pos="88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54" orient="horz"/>
        <p:guide pos="86" orient="horz"/>
        <p:guide pos="5672"/>
        <p:guide pos="8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UbuntuLight-italic.fntdata"/><Relationship Id="rId22" Type="http://schemas.openxmlformats.org/officeDocument/2006/relationships/font" Target="fonts/Ubuntu-regular.fntdata"/><Relationship Id="rId21" Type="http://schemas.openxmlformats.org/officeDocument/2006/relationships/font" Target="fonts/UbuntuLight-boldItalic.fntdata"/><Relationship Id="rId24" Type="http://schemas.openxmlformats.org/officeDocument/2006/relationships/font" Target="fonts/Ubuntu-italic.fntdata"/><Relationship Id="rId23" Type="http://schemas.openxmlformats.org/officeDocument/2006/relationships/font" Target="fonts/Ubuntu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Ubuntu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font" Target="fonts/UbuntuLight-bold.fntdata"/><Relationship Id="rId18" Type="http://schemas.openxmlformats.org/officeDocument/2006/relationships/font" Target="fonts/UbuntuLight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259ec9b4a5f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259ec9b4a5f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259ec9b4a5f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259ec9b4a5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8256ad03c7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28256ad03c7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259ec9b4a5f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259ec9b4a5f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249ed697ca4_0_1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249ed697ca4_0_1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49ed697ca4_0_4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249ed697ca4_0_4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4cc46397a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24cc46397a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4cc46397a4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4cc46397a4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4cc46397a4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4cc46397a4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59ec9b4a5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259ec9b4a5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24cc46397a4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24cc46397a4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4cc46397a4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24cc46397a4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- Light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3751274" y="-19090"/>
            <a:ext cx="5404975" cy="1732250"/>
          </a:xfrm>
          <a:custGeom>
            <a:rect b="b" l="l" r="r" t="t"/>
            <a:pathLst>
              <a:path extrusionOk="0" h="69290" w="216199">
                <a:moveTo>
                  <a:pt x="0" y="0"/>
                </a:moveTo>
                <a:lnTo>
                  <a:pt x="215998" y="420"/>
                </a:lnTo>
                <a:lnTo>
                  <a:pt x="216199" y="69290"/>
                </a:lnTo>
                <a:lnTo>
                  <a:pt x="111696" y="35970"/>
                </a:lnTo>
                <a:close/>
              </a:path>
            </a:pathLst>
          </a:custGeom>
          <a:gradFill>
            <a:gsLst>
              <a:gs pos="0">
                <a:srgbClr val="2C001E"/>
              </a:gs>
              <a:gs pos="20000">
                <a:srgbClr val="2C001E"/>
              </a:gs>
              <a:gs pos="61000">
                <a:srgbClr val="740946"/>
              </a:gs>
              <a:gs pos="100000">
                <a:srgbClr val="E9500E"/>
              </a:gs>
            </a:gsLst>
            <a:lin ang="18900732" scaled="0"/>
          </a:gradFill>
          <a:ln>
            <a:noFill/>
          </a:ln>
        </p:spPr>
      </p:sp>
      <p:sp>
        <p:nvSpPr>
          <p:cNvPr id="10" name="Google Shape;10;p2"/>
          <p:cNvSpPr txBox="1"/>
          <p:nvPr>
            <p:ph type="ctrTitle"/>
          </p:nvPr>
        </p:nvSpPr>
        <p:spPr>
          <a:xfrm>
            <a:off x="971250" y="1151086"/>
            <a:ext cx="72015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4400"/>
              <a:buFont typeface="Calibri"/>
              <a:buNone/>
              <a:defRPr sz="44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1005400" y="2932562"/>
            <a:ext cx="6547800" cy="90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Ubuntu Light"/>
                <a:ea typeface="Ubuntu Light"/>
                <a:cs typeface="Ubuntu Light"/>
                <a:sym typeface="Ubuntu Light"/>
              </a:defRPr>
            </a:lvl1pPr>
            <a:lvl2pPr lvl="1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Ubuntu Light"/>
                <a:ea typeface="Ubuntu Light"/>
                <a:cs typeface="Ubuntu Light"/>
                <a:sym typeface="Ubuntu Light"/>
              </a:defRPr>
            </a:lvl2pPr>
            <a:lvl3pPr lvl="2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Ubuntu Light"/>
                <a:ea typeface="Ubuntu Light"/>
                <a:cs typeface="Ubuntu Light"/>
                <a:sym typeface="Ubuntu Light"/>
              </a:defRPr>
            </a:lvl3pPr>
            <a:lvl4pPr lvl="3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Ubuntu Light"/>
                <a:ea typeface="Ubuntu Light"/>
                <a:cs typeface="Ubuntu Light"/>
                <a:sym typeface="Ubuntu Light"/>
              </a:defRPr>
            </a:lvl4pPr>
            <a:lvl5pPr lvl="4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Ubuntu Light"/>
                <a:ea typeface="Ubuntu Light"/>
                <a:cs typeface="Ubuntu Light"/>
                <a:sym typeface="Ubuntu Light"/>
              </a:defRPr>
            </a:lvl5pPr>
            <a:lvl6pPr lvl="5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Ubuntu Light"/>
                <a:ea typeface="Ubuntu Light"/>
                <a:cs typeface="Ubuntu Light"/>
                <a:sym typeface="Ubuntu Light"/>
              </a:defRPr>
            </a:lvl6pPr>
            <a:lvl7pPr lvl="6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Ubuntu Light"/>
                <a:ea typeface="Ubuntu Light"/>
                <a:cs typeface="Ubuntu Light"/>
                <a:sym typeface="Ubuntu Light"/>
              </a:defRPr>
            </a:lvl7pPr>
            <a:lvl8pPr lvl="7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  <a:defRPr sz="1800">
                <a:solidFill>
                  <a:schemeClr val="accent5"/>
                </a:solidFill>
                <a:latin typeface="Ubuntu Light"/>
                <a:ea typeface="Ubuntu Light"/>
                <a:cs typeface="Ubuntu Light"/>
                <a:sym typeface="Ubuntu Light"/>
              </a:defRPr>
            </a:lvl8pPr>
            <a:lvl9pPr lvl="8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None/>
              <a:defRPr sz="1800">
                <a:solidFill>
                  <a:schemeClr val="accent5"/>
                </a:solidFill>
                <a:latin typeface="Ubuntu Light"/>
                <a:ea typeface="Ubuntu Light"/>
                <a:cs typeface="Ubuntu Light"/>
                <a:sym typeface="Ubuntu Light"/>
              </a:defRPr>
            </a:lvl9pPr>
          </a:lstStyle>
          <a:p/>
        </p:txBody>
      </p:sp>
      <p:sp>
        <p:nvSpPr>
          <p:cNvPr id="12" name="Google Shape;12;p2"/>
          <p:cNvSpPr/>
          <p:nvPr/>
        </p:nvSpPr>
        <p:spPr>
          <a:xfrm>
            <a:off x="6910050" y="0"/>
            <a:ext cx="2240000" cy="2536850"/>
          </a:xfrm>
          <a:custGeom>
            <a:rect b="b" l="l" r="r" t="t"/>
            <a:pathLst>
              <a:path extrusionOk="0" h="101474" w="89600">
                <a:moveTo>
                  <a:pt x="0" y="0"/>
                </a:moveTo>
                <a:lnTo>
                  <a:pt x="89600" y="146"/>
                </a:lnTo>
                <a:lnTo>
                  <a:pt x="89358" y="101474"/>
                </a:lnTo>
                <a:lnTo>
                  <a:pt x="34456" y="39757"/>
                </a:lnTo>
                <a:close/>
              </a:path>
            </a:pathLst>
          </a:custGeom>
          <a:solidFill>
            <a:srgbClr val="111111">
              <a:alpha val="6700"/>
            </a:srgbClr>
          </a:solidFill>
          <a:ln>
            <a:noFill/>
          </a:ln>
        </p:spPr>
      </p:sp>
      <p:sp>
        <p:nvSpPr>
          <p:cNvPr id="13" name="Google Shape;13;p2"/>
          <p:cNvSpPr/>
          <p:nvPr/>
        </p:nvSpPr>
        <p:spPr>
          <a:xfrm>
            <a:off x="2647100" y="-17750"/>
            <a:ext cx="6525300" cy="1182050"/>
          </a:xfrm>
          <a:custGeom>
            <a:rect b="b" l="l" r="r" t="t"/>
            <a:pathLst>
              <a:path extrusionOk="0" h="47282" w="261012">
                <a:moveTo>
                  <a:pt x="0" y="0"/>
                </a:moveTo>
                <a:lnTo>
                  <a:pt x="260633" y="1089"/>
                </a:lnTo>
                <a:lnTo>
                  <a:pt x="261012" y="47282"/>
                </a:lnTo>
                <a:lnTo>
                  <a:pt x="62987" y="12069"/>
                </a:lnTo>
                <a:close/>
              </a:path>
            </a:pathLst>
          </a:custGeom>
          <a:solidFill>
            <a:srgbClr val="772953">
              <a:alpha val="9800"/>
            </a:srgbClr>
          </a:solidFill>
          <a:ln>
            <a:noFill/>
          </a:ln>
        </p:spPr>
      </p:sp>
      <p:sp>
        <p:nvSpPr>
          <p:cNvPr id="14" name="Google Shape;14;p2"/>
          <p:cNvSpPr txBox="1"/>
          <p:nvPr>
            <p:ph idx="2" type="subTitle"/>
          </p:nvPr>
        </p:nvSpPr>
        <p:spPr>
          <a:xfrm>
            <a:off x="929046" y="4602076"/>
            <a:ext cx="3304200" cy="4026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>
            <a:lvl1pPr lvl="0">
              <a:spcBef>
                <a:spcPts val="800"/>
              </a:spcBef>
              <a:spcAft>
                <a:spcPts val="0"/>
              </a:spcAft>
              <a:buNone/>
              <a:defRPr sz="1000">
                <a:solidFill>
                  <a:schemeClr val="accent4"/>
                </a:solidFill>
                <a:latin typeface="Ubuntu Light"/>
                <a:ea typeface="Ubuntu Light"/>
                <a:cs typeface="Ubuntu Light"/>
                <a:sym typeface="Ubuntu Light"/>
              </a:defRPr>
            </a:lvl1pPr>
            <a:lvl2pPr lvl="1">
              <a:spcBef>
                <a:spcPts val="100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100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100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100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100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100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100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1000"/>
              </a:spcBef>
              <a:spcAft>
                <a:spcPts val="10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mple content">
  <p:cSld name="CUSTOM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1"/>
          <p:cNvSpPr txBox="1"/>
          <p:nvPr>
            <p:ph type="title"/>
          </p:nvPr>
        </p:nvSpPr>
        <p:spPr>
          <a:xfrm>
            <a:off x="277300" y="1409714"/>
            <a:ext cx="3648900" cy="2160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3600">
                <a:latin typeface="Ubuntu"/>
                <a:ea typeface="Ubuntu"/>
                <a:cs typeface="Ubuntu"/>
                <a:sym typeface="Ubuntu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3600">
                <a:latin typeface="Ubuntu"/>
                <a:ea typeface="Ubuntu"/>
                <a:cs typeface="Ubuntu"/>
                <a:sym typeface="Ubuntu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3600">
                <a:latin typeface="Ubuntu"/>
                <a:ea typeface="Ubuntu"/>
                <a:cs typeface="Ubuntu"/>
                <a:sym typeface="Ubuntu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3600">
                <a:latin typeface="Ubuntu"/>
                <a:ea typeface="Ubuntu"/>
                <a:cs typeface="Ubuntu"/>
                <a:sym typeface="Ubuntu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3600">
                <a:latin typeface="Ubuntu"/>
                <a:ea typeface="Ubuntu"/>
                <a:cs typeface="Ubuntu"/>
                <a:sym typeface="Ubuntu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3600">
                <a:latin typeface="Ubuntu"/>
                <a:ea typeface="Ubuntu"/>
                <a:cs typeface="Ubuntu"/>
                <a:sym typeface="Ubuntu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3600">
                <a:latin typeface="Ubuntu"/>
                <a:ea typeface="Ubuntu"/>
                <a:cs typeface="Ubuntu"/>
                <a:sym typeface="Ubuntu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3600"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80" name="Google Shape;80;p11"/>
          <p:cNvSpPr/>
          <p:nvPr/>
        </p:nvSpPr>
        <p:spPr>
          <a:xfrm>
            <a:off x="8784000" y="120000"/>
            <a:ext cx="207900" cy="471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1"/>
          <p:cNvSpPr/>
          <p:nvPr/>
        </p:nvSpPr>
        <p:spPr>
          <a:xfrm>
            <a:off x="-8125" y="-25200"/>
            <a:ext cx="994725" cy="1182625"/>
          </a:xfrm>
          <a:custGeom>
            <a:rect b="b" l="l" r="r" t="t"/>
            <a:pathLst>
              <a:path extrusionOk="0" h="47305" w="39789">
                <a:moveTo>
                  <a:pt x="0" y="0"/>
                </a:moveTo>
                <a:lnTo>
                  <a:pt x="0" y="47305"/>
                </a:lnTo>
                <a:lnTo>
                  <a:pt x="39789" y="219"/>
                </a:lnTo>
                <a:close/>
              </a:path>
            </a:pathLst>
          </a:custGeom>
          <a:gradFill>
            <a:gsLst>
              <a:gs pos="0">
                <a:srgbClr val="2C001E"/>
              </a:gs>
              <a:gs pos="68000">
                <a:srgbClr val="740946"/>
              </a:gs>
              <a:gs pos="100000">
                <a:srgbClr val="E9500E"/>
              </a:gs>
            </a:gsLst>
            <a:lin ang="9598189" scaled="0"/>
          </a:gradFill>
          <a:ln>
            <a:noFill/>
          </a:ln>
        </p:spPr>
      </p:sp>
      <p:sp>
        <p:nvSpPr>
          <p:cNvPr id="82" name="Google Shape;82;p11"/>
          <p:cNvSpPr/>
          <p:nvPr/>
        </p:nvSpPr>
        <p:spPr>
          <a:xfrm rot="10800000">
            <a:off x="-8712" y="-2793"/>
            <a:ext cx="1648712" cy="785495"/>
          </a:xfrm>
          <a:custGeom>
            <a:rect b="b" l="l" r="r" t="t"/>
            <a:pathLst>
              <a:path extrusionOk="0" h="1570990" w="14031594">
                <a:moveTo>
                  <a:pt x="14030976" y="0"/>
                </a:moveTo>
                <a:lnTo>
                  <a:pt x="0" y="1570631"/>
                </a:lnTo>
                <a:lnTo>
                  <a:pt x="14030976" y="1570631"/>
                </a:lnTo>
                <a:lnTo>
                  <a:pt x="14030976" y="0"/>
                </a:lnTo>
                <a:close/>
              </a:path>
            </a:pathLst>
          </a:custGeom>
          <a:solidFill>
            <a:srgbClr val="888888">
              <a:alpha val="1385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83" name="Google Shape;83;p11"/>
          <p:cNvSpPr/>
          <p:nvPr/>
        </p:nvSpPr>
        <p:spPr>
          <a:xfrm flipH="1" rot="10800000">
            <a:off x="0" y="-2564"/>
            <a:ext cx="2342182" cy="455066"/>
          </a:xfrm>
          <a:custGeom>
            <a:rect b="b" l="l" r="r" t="t"/>
            <a:pathLst>
              <a:path extrusionOk="0" h="948054" w="19119850">
                <a:moveTo>
                  <a:pt x="0" y="0"/>
                </a:moveTo>
                <a:lnTo>
                  <a:pt x="0" y="947520"/>
                </a:lnTo>
                <a:lnTo>
                  <a:pt x="19119836" y="947520"/>
                </a:lnTo>
                <a:lnTo>
                  <a:pt x="0" y="0"/>
                </a:lnTo>
                <a:close/>
              </a:path>
            </a:pathLst>
          </a:custGeom>
          <a:solidFill>
            <a:srgbClr val="772953">
              <a:alpha val="2980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84" name="Google Shape;84;p11"/>
          <p:cNvSpPr txBox="1"/>
          <p:nvPr>
            <p:ph idx="1" type="body"/>
          </p:nvPr>
        </p:nvSpPr>
        <p:spPr>
          <a:xfrm>
            <a:off x="4651475" y="1463500"/>
            <a:ext cx="4199700" cy="3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04800" lvl="1" marL="914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2pPr>
            <a:lvl3pPr indent="-298450" lvl="2" marL="1371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indent="-292100" lvl="3" marL="18288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4pPr>
            <a:lvl5pPr indent="-292100" lvl="4" marL="22860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5pPr>
            <a:lvl6pPr indent="-292100" lvl="5" marL="2743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indent="-292100" lvl="6" marL="3200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indent="-292100" lvl="7" marL="3657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indent="-292100" lvl="8" marL="41148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- Suru Left">
  <p:cSld name="TITLE_ONLY_1_1_1_2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2"/>
          <p:cNvSpPr/>
          <p:nvPr/>
        </p:nvSpPr>
        <p:spPr>
          <a:xfrm>
            <a:off x="-8000" y="-8000"/>
            <a:ext cx="4504000" cy="5163400"/>
          </a:xfrm>
          <a:custGeom>
            <a:rect b="b" l="l" r="r" t="t"/>
            <a:pathLst>
              <a:path extrusionOk="0" h="206536" w="180160">
                <a:moveTo>
                  <a:pt x="157547" y="206536"/>
                </a:moveTo>
                <a:lnTo>
                  <a:pt x="0" y="206350"/>
                </a:lnTo>
                <a:lnTo>
                  <a:pt x="0" y="183"/>
                </a:lnTo>
                <a:lnTo>
                  <a:pt x="180160" y="0"/>
                </a:lnTo>
                <a:close/>
              </a:path>
            </a:pathLst>
          </a:custGeom>
          <a:gradFill>
            <a:gsLst>
              <a:gs pos="0">
                <a:srgbClr val="2C001E"/>
              </a:gs>
              <a:gs pos="20000">
                <a:srgbClr val="2C001E"/>
              </a:gs>
              <a:gs pos="61000">
                <a:srgbClr val="740946"/>
              </a:gs>
              <a:gs pos="100000">
                <a:srgbClr val="E9500E"/>
              </a:gs>
            </a:gsLst>
            <a:lin ang="18900732" scaled="0"/>
          </a:gradFill>
          <a:ln>
            <a:noFill/>
          </a:ln>
        </p:spPr>
      </p:sp>
      <p:sp>
        <p:nvSpPr>
          <p:cNvPr id="87" name="Google Shape;87;p12"/>
          <p:cNvSpPr/>
          <p:nvPr/>
        </p:nvSpPr>
        <p:spPr>
          <a:xfrm>
            <a:off x="-8000" y="0"/>
            <a:ext cx="4268867" cy="2630084"/>
          </a:xfrm>
          <a:custGeom>
            <a:rect b="b" l="l" r="r" t="t"/>
            <a:pathLst>
              <a:path extrusionOk="0" h="5780405" w="9382125">
                <a:moveTo>
                  <a:pt x="9381913" y="0"/>
                </a:moveTo>
                <a:lnTo>
                  <a:pt x="0" y="0"/>
                </a:lnTo>
                <a:lnTo>
                  <a:pt x="0" y="5779928"/>
                </a:lnTo>
                <a:lnTo>
                  <a:pt x="9381913" y="0"/>
                </a:lnTo>
                <a:close/>
              </a:path>
            </a:pathLst>
          </a:custGeom>
          <a:solidFill>
            <a:srgbClr val="772953">
              <a:alpha val="2471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88" name="Google Shape;88;p12"/>
          <p:cNvSpPr txBox="1"/>
          <p:nvPr>
            <p:ph type="title"/>
          </p:nvPr>
        </p:nvSpPr>
        <p:spPr>
          <a:xfrm>
            <a:off x="277300" y="1240000"/>
            <a:ext cx="3489900" cy="266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9" name="Google Shape;89;p12"/>
          <p:cNvSpPr/>
          <p:nvPr/>
        </p:nvSpPr>
        <p:spPr>
          <a:xfrm>
            <a:off x="-8000" y="-16000"/>
            <a:ext cx="4504000" cy="832000"/>
          </a:xfrm>
          <a:custGeom>
            <a:rect b="b" l="l" r="r" t="t"/>
            <a:pathLst>
              <a:path extrusionOk="0" h="33280" w="180160">
                <a:moveTo>
                  <a:pt x="176320" y="33280"/>
                </a:moveTo>
                <a:lnTo>
                  <a:pt x="180160" y="320"/>
                </a:lnTo>
                <a:lnTo>
                  <a:pt x="0" y="0"/>
                </a:lnTo>
                <a:close/>
              </a:path>
            </a:pathLst>
          </a:custGeom>
          <a:solidFill>
            <a:srgbClr val="772953">
              <a:alpha val="24710"/>
            </a:srgbClr>
          </a:solidFill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- Suru background Simple">
  <p:cSld name="TITLE_ONLY_1_2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2C001E"/>
              </a:gs>
              <a:gs pos="20000">
                <a:srgbClr val="2C001E"/>
              </a:gs>
              <a:gs pos="61000">
                <a:srgbClr val="740946"/>
              </a:gs>
              <a:gs pos="100000">
                <a:srgbClr val="E9500E"/>
              </a:gs>
            </a:gsLst>
            <a:lin ang="18900044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3"/>
          <p:cNvSpPr/>
          <p:nvPr/>
        </p:nvSpPr>
        <p:spPr>
          <a:xfrm>
            <a:off x="0" y="0"/>
            <a:ext cx="9147366" cy="3382734"/>
          </a:xfrm>
          <a:custGeom>
            <a:rect b="b" l="l" r="r" t="t"/>
            <a:pathLst>
              <a:path extrusionOk="0" h="7434580" w="20104100">
                <a:moveTo>
                  <a:pt x="20104099" y="0"/>
                </a:moveTo>
                <a:lnTo>
                  <a:pt x="0" y="0"/>
                </a:lnTo>
                <a:lnTo>
                  <a:pt x="0" y="7434328"/>
                </a:lnTo>
                <a:lnTo>
                  <a:pt x="20104099" y="3560101"/>
                </a:lnTo>
                <a:lnTo>
                  <a:pt x="20104099" y="0"/>
                </a:lnTo>
                <a:close/>
              </a:path>
            </a:pathLst>
          </a:custGeom>
          <a:solidFill>
            <a:srgbClr val="FFFFFF">
              <a:alpha val="275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93" name="Google Shape;93;p13"/>
          <p:cNvSpPr/>
          <p:nvPr/>
        </p:nvSpPr>
        <p:spPr>
          <a:xfrm>
            <a:off x="0" y="0"/>
            <a:ext cx="4545368" cy="4988371"/>
          </a:xfrm>
          <a:custGeom>
            <a:rect b="b" l="l" r="r" t="t"/>
            <a:pathLst>
              <a:path extrusionOk="0" h="11273155" w="9989820">
                <a:moveTo>
                  <a:pt x="9989224" y="0"/>
                </a:moveTo>
                <a:lnTo>
                  <a:pt x="0" y="0"/>
                </a:lnTo>
                <a:lnTo>
                  <a:pt x="0" y="11273106"/>
                </a:lnTo>
                <a:lnTo>
                  <a:pt x="9989224" y="0"/>
                </a:lnTo>
                <a:close/>
              </a:path>
            </a:pathLst>
          </a:custGeom>
          <a:solidFill>
            <a:srgbClr val="772953">
              <a:alpha val="1490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94" name="Google Shape;94;p13"/>
          <p:cNvSpPr/>
          <p:nvPr/>
        </p:nvSpPr>
        <p:spPr>
          <a:xfrm>
            <a:off x="9525" y="0"/>
            <a:ext cx="9138120" cy="1114962"/>
          </a:xfrm>
          <a:custGeom>
            <a:rect b="b" l="l" r="r" t="t"/>
            <a:pathLst>
              <a:path extrusionOk="0" h="2450465" w="20083780">
                <a:moveTo>
                  <a:pt x="20083158" y="0"/>
                </a:moveTo>
                <a:lnTo>
                  <a:pt x="0" y="0"/>
                </a:lnTo>
                <a:lnTo>
                  <a:pt x="20083158" y="2450187"/>
                </a:lnTo>
                <a:lnTo>
                  <a:pt x="20083158" y="0"/>
                </a:lnTo>
                <a:close/>
              </a:path>
            </a:pathLst>
          </a:custGeom>
          <a:solidFill>
            <a:srgbClr val="772953">
              <a:alpha val="2980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95" name="Google Shape;95;p13"/>
          <p:cNvSpPr txBox="1"/>
          <p:nvPr>
            <p:ph type="title"/>
          </p:nvPr>
        </p:nvSpPr>
        <p:spPr>
          <a:xfrm>
            <a:off x="283925" y="1466100"/>
            <a:ext cx="5515500" cy="2211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- End slide 1">
  <p:cSld name="TITLE_ONLY_1_2_1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2C001E"/>
              </a:gs>
              <a:gs pos="35000">
                <a:srgbClr val="2C001E"/>
              </a:gs>
              <a:gs pos="73000">
                <a:srgbClr val="740946"/>
              </a:gs>
              <a:gs pos="100000">
                <a:srgbClr val="E9500E"/>
              </a:gs>
            </a:gsLst>
            <a:lin ang="1890073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4"/>
          <p:cNvSpPr/>
          <p:nvPr/>
        </p:nvSpPr>
        <p:spPr>
          <a:xfrm>
            <a:off x="0" y="0"/>
            <a:ext cx="9147366" cy="3506683"/>
          </a:xfrm>
          <a:custGeom>
            <a:rect b="b" l="l" r="r" t="t"/>
            <a:pathLst>
              <a:path extrusionOk="0" h="7706995" w="20104100">
                <a:moveTo>
                  <a:pt x="20104099" y="0"/>
                </a:moveTo>
                <a:lnTo>
                  <a:pt x="0" y="0"/>
                </a:lnTo>
                <a:lnTo>
                  <a:pt x="0" y="7706571"/>
                </a:lnTo>
                <a:lnTo>
                  <a:pt x="20104099" y="4607189"/>
                </a:lnTo>
                <a:lnTo>
                  <a:pt x="20104099" y="0"/>
                </a:lnTo>
                <a:close/>
              </a:path>
            </a:pathLst>
          </a:custGeom>
          <a:solidFill>
            <a:srgbClr val="FFFFFF">
              <a:alpha val="275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99" name="Google Shape;99;p14"/>
          <p:cNvSpPr/>
          <p:nvPr/>
        </p:nvSpPr>
        <p:spPr>
          <a:xfrm>
            <a:off x="0" y="0"/>
            <a:ext cx="6317634" cy="5133908"/>
          </a:xfrm>
          <a:custGeom>
            <a:rect b="b" l="l" r="r" t="t"/>
            <a:pathLst>
              <a:path extrusionOk="0" h="11283315" w="13884910">
                <a:moveTo>
                  <a:pt x="13884393" y="0"/>
                </a:moveTo>
                <a:lnTo>
                  <a:pt x="0" y="0"/>
                </a:lnTo>
                <a:lnTo>
                  <a:pt x="0" y="11283028"/>
                </a:lnTo>
                <a:lnTo>
                  <a:pt x="13884393" y="0"/>
                </a:lnTo>
                <a:close/>
              </a:path>
            </a:pathLst>
          </a:custGeom>
          <a:solidFill>
            <a:srgbClr val="772953">
              <a:alpha val="1490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100" name="Google Shape;100;p14"/>
          <p:cNvSpPr/>
          <p:nvPr/>
        </p:nvSpPr>
        <p:spPr>
          <a:xfrm>
            <a:off x="5362574" y="0"/>
            <a:ext cx="3782895" cy="5145465"/>
          </a:xfrm>
          <a:custGeom>
            <a:rect b="b" l="l" r="r" t="t"/>
            <a:pathLst>
              <a:path extrusionOk="0" h="11308715" w="8314055">
                <a:moveTo>
                  <a:pt x="8313882" y="0"/>
                </a:moveTo>
                <a:lnTo>
                  <a:pt x="0" y="0"/>
                </a:lnTo>
                <a:lnTo>
                  <a:pt x="7811280" y="11308556"/>
                </a:lnTo>
                <a:lnTo>
                  <a:pt x="8313882" y="11308556"/>
                </a:lnTo>
                <a:lnTo>
                  <a:pt x="8313882" y="0"/>
                </a:lnTo>
                <a:close/>
              </a:path>
            </a:pathLst>
          </a:custGeom>
          <a:solidFill>
            <a:srgbClr val="FFFFFF">
              <a:alpha val="275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101" name="Google Shape;101;p14"/>
          <p:cNvSpPr txBox="1"/>
          <p:nvPr/>
        </p:nvSpPr>
        <p:spPr>
          <a:xfrm>
            <a:off x="1005400" y="2269446"/>
            <a:ext cx="59847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05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FFFFF"/>
                </a:solidFill>
                <a:latin typeface="Ubuntu Light"/>
                <a:ea typeface="Ubuntu Light"/>
                <a:cs typeface="Ubuntu Light"/>
                <a:sym typeface="Ubuntu Light"/>
              </a:rPr>
              <a:t>Thank you. Questions?</a:t>
            </a:r>
            <a:endParaRPr sz="3600">
              <a:solidFill>
                <a:srgbClr val="FFFFFF"/>
              </a:solidFill>
              <a:latin typeface="Ubuntu Light"/>
              <a:ea typeface="Ubuntu Light"/>
              <a:cs typeface="Ubuntu Light"/>
              <a:sym typeface="Ubuntu Light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- End slide 2">
  <p:cSld name="TITLE_ONLY_1_2_1_1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2C001E"/>
              </a:gs>
              <a:gs pos="20000">
                <a:srgbClr val="2C001E"/>
              </a:gs>
              <a:gs pos="60000">
                <a:srgbClr val="772953"/>
              </a:gs>
              <a:gs pos="100000">
                <a:srgbClr val="E9500E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15"/>
          <p:cNvSpPr/>
          <p:nvPr/>
        </p:nvSpPr>
        <p:spPr>
          <a:xfrm>
            <a:off x="0" y="0"/>
            <a:ext cx="9147366" cy="2248992"/>
          </a:xfrm>
          <a:custGeom>
            <a:rect b="b" l="l" r="r" t="t"/>
            <a:pathLst>
              <a:path extrusionOk="0" h="4942840" w="20104100">
                <a:moveTo>
                  <a:pt x="20104099" y="0"/>
                </a:moveTo>
                <a:lnTo>
                  <a:pt x="0" y="0"/>
                </a:lnTo>
                <a:lnTo>
                  <a:pt x="0" y="4942257"/>
                </a:lnTo>
                <a:lnTo>
                  <a:pt x="20104099" y="1549691"/>
                </a:lnTo>
                <a:lnTo>
                  <a:pt x="20104099" y="0"/>
                </a:lnTo>
                <a:close/>
              </a:path>
            </a:pathLst>
          </a:custGeom>
          <a:solidFill>
            <a:srgbClr val="FFFFFF">
              <a:alpha val="275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105" name="Google Shape;105;p15"/>
          <p:cNvSpPr/>
          <p:nvPr/>
        </p:nvSpPr>
        <p:spPr>
          <a:xfrm>
            <a:off x="0" y="0"/>
            <a:ext cx="6331791" cy="5145465"/>
          </a:xfrm>
          <a:custGeom>
            <a:rect b="b" l="l" r="r" t="t"/>
            <a:pathLst>
              <a:path extrusionOk="0" h="11308715" w="13916025">
                <a:moveTo>
                  <a:pt x="13915806" y="0"/>
                </a:moveTo>
                <a:lnTo>
                  <a:pt x="0" y="0"/>
                </a:lnTo>
                <a:lnTo>
                  <a:pt x="0" y="11308556"/>
                </a:lnTo>
                <a:lnTo>
                  <a:pt x="13915806" y="0"/>
                </a:lnTo>
                <a:close/>
              </a:path>
            </a:pathLst>
          </a:custGeom>
          <a:solidFill>
            <a:srgbClr val="772953">
              <a:alpha val="1490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106" name="Google Shape;106;p15"/>
          <p:cNvSpPr/>
          <p:nvPr/>
        </p:nvSpPr>
        <p:spPr>
          <a:xfrm>
            <a:off x="2705100" y="0"/>
            <a:ext cx="6441294" cy="5145465"/>
          </a:xfrm>
          <a:custGeom>
            <a:rect b="b" l="l" r="r" t="t"/>
            <a:pathLst>
              <a:path extrusionOk="0" h="11308715" w="14156690">
                <a:moveTo>
                  <a:pt x="14156637" y="0"/>
                </a:moveTo>
                <a:lnTo>
                  <a:pt x="0" y="0"/>
                </a:lnTo>
                <a:lnTo>
                  <a:pt x="13654034" y="11308556"/>
                </a:lnTo>
                <a:lnTo>
                  <a:pt x="14156637" y="11308556"/>
                </a:lnTo>
                <a:lnTo>
                  <a:pt x="14156637" y="0"/>
                </a:lnTo>
                <a:close/>
              </a:path>
            </a:pathLst>
          </a:custGeom>
          <a:solidFill>
            <a:srgbClr val="772953">
              <a:alpha val="980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107" name="Google Shape;107;p15"/>
          <p:cNvSpPr txBox="1"/>
          <p:nvPr>
            <p:ph type="title"/>
          </p:nvPr>
        </p:nvSpPr>
        <p:spPr>
          <a:xfrm>
            <a:off x="979088" y="2036488"/>
            <a:ext cx="6915600" cy="107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- Suru Minimal">
  <p:cSld name="TITLE_ONLY_1_1_1_1_1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6"/>
          <p:cNvSpPr/>
          <p:nvPr/>
        </p:nvSpPr>
        <p:spPr>
          <a:xfrm>
            <a:off x="-8135" y="4486500"/>
            <a:ext cx="1213225" cy="659550"/>
          </a:xfrm>
          <a:custGeom>
            <a:rect b="b" l="l" r="r" t="t"/>
            <a:pathLst>
              <a:path extrusionOk="0" h="26382" w="48529">
                <a:moveTo>
                  <a:pt x="48529" y="26382"/>
                </a:moveTo>
                <a:lnTo>
                  <a:pt x="0" y="2638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2C001E"/>
              </a:gs>
              <a:gs pos="20000">
                <a:srgbClr val="2C001E"/>
              </a:gs>
              <a:gs pos="60000">
                <a:srgbClr val="772953"/>
              </a:gs>
              <a:gs pos="100000">
                <a:srgbClr val="E9500E"/>
              </a:gs>
            </a:gsLst>
            <a:lin ang="2700006" scaled="0"/>
          </a:gradFill>
          <a:ln>
            <a:noFill/>
          </a:ln>
        </p:spPr>
      </p:sp>
      <p:sp>
        <p:nvSpPr>
          <p:cNvPr id="110" name="Google Shape;110;p16"/>
          <p:cNvSpPr/>
          <p:nvPr/>
        </p:nvSpPr>
        <p:spPr>
          <a:xfrm>
            <a:off x="0" y="4703638"/>
            <a:ext cx="1715348" cy="448122"/>
          </a:xfrm>
          <a:custGeom>
            <a:rect b="b" l="l" r="r" t="t"/>
            <a:pathLst>
              <a:path extrusionOk="0" h="984884" w="3769995">
                <a:moveTo>
                  <a:pt x="0" y="0"/>
                </a:moveTo>
                <a:lnTo>
                  <a:pt x="0" y="984263"/>
                </a:lnTo>
                <a:lnTo>
                  <a:pt x="3769518" y="984263"/>
                </a:lnTo>
                <a:lnTo>
                  <a:pt x="0" y="0"/>
                </a:lnTo>
                <a:close/>
              </a:path>
            </a:pathLst>
          </a:custGeom>
          <a:solidFill>
            <a:srgbClr val="772953">
              <a:alpha val="2980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111" name="Google Shape;111;p16"/>
          <p:cNvSpPr txBox="1"/>
          <p:nvPr>
            <p:ph type="title"/>
          </p:nvPr>
        </p:nvSpPr>
        <p:spPr>
          <a:xfrm>
            <a:off x="277300" y="1398325"/>
            <a:ext cx="3489900" cy="1966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2" name="Google Shape;112;p16"/>
          <p:cNvSpPr/>
          <p:nvPr/>
        </p:nvSpPr>
        <p:spPr>
          <a:xfrm>
            <a:off x="8768000" y="96000"/>
            <a:ext cx="248100" cy="51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16"/>
          <p:cNvSpPr txBox="1"/>
          <p:nvPr>
            <p:ph idx="1" type="body"/>
          </p:nvPr>
        </p:nvSpPr>
        <p:spPr>
          <a:xfrm>
            <a:off x="4492525" y="1402201"/>
            <a:ext cx="4358700" cy="30318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>
            <a:lvl1pPr indent="-330200" lvl="0" marL="457200">
              <a:spcBef>
                <a:spcPts val="800"/>
              </a:spcBef>
              <a:spcAft>
                <a:spcPts val="0"/>
              </a:spcAft>
              <a:buSzPts val="1600"/>
              <a:buChar char="•"/>
              <a:defRPr/>
            </a:lvl1pPr>
            <a:lvl2pPr indent="-323850" lvl="1" marL="914400">
              <a:spcBef>
                <a:spcPts val="1000"/>
              </a:spcBef>
              <a:spcAft>
                <a:spcPts val="0"/>
              </a:spcAft>
              <a:buSzPts val="1500"/>
              <a:buChar char="•"/>
              <a:defRPr/>
            </a:lvl2pPr>
            <a:lvl3pPr indent="-317500" lvl="2" marL="1371600">
              <a:spcBef>
                <a:spcPts val="1000"/>
              </a:spcBef>
              <a:spcAft>
                <a:spcPts val="0"/>
              </a:spcAft>
              <a:buSzPts val="1400"/>
              <a:buChar char="•"/>
              <a:defRPr/>
            </a:lvl3pPr>
            <a:lvl4pPr indent="-311150" lvl="3" marL="1828800">
              <a:spcBef>
                <a:spcPts val="1000"/>
              </a:spcBef>
              <a:spcAft>
                <a:spcPts val="0"/>
              </a:spcAft>
              <a:buSzPts val="1300"/>
              <a:buChar char="•"/>
              <a:defRPr/>
            </a:lvl4pPr>
            <a:lvl5pPr indent="-311150" lvl="4" marL="2286000">
              <a:spcBef>
                <a:spcPts val="1000"/>
              </a:spcBef>
              <a:spcAft>
                <a:spcPts val="0"/>
              </a:spcAft>
              <a:buSzPts val="1300"/>
              <a:buChar char="•"/>
              <a:defRPr/>
            </a:lvl5pPr>
            <a:lvl6pPr indent="-311150" lvl="5" marL="2743200">
              <a:spcBef>
                <a:spcPts val="1000"/>
              </a:spcBef>
              <a:spcAft>
                <a:spcPts val="0"/>
              </a:spcAft>
              <a:buSzPts val="1300"/>
              <a:buChar char="•"/>
              <a:defRPr/>
            </a:lvl6pPr>
            <a:lvl7pPr indent="-304800" lvl="6" marL="3200400">
              <a:spcBef>
                <a:spcPts val="1000"/>
              </a:spcBef>
              <a:spcAft>
                <a:spcPts val="0"/>
              </a:spcAft>
              <a:buSzPts val="1200"/>
              <a:buChar char="•"/>
              <a:defRPr/>
            </a:lvl7pPr>
            <a:lvl8pPr indent="-298450" lvl="7" marL="3657600">
              <a:spcBef>
                <a:spcPts val="1000"/>
              </a:spcBef>
              <a:spcAft>
                <a:spcPts val="0"/>
              </a:spcAft>
              <a:buSzPts val="1100"/>
              <a:buChar char="•"/>
              <a:defRPr/>
            </a:lvl8pPr>
            <a:lvl9pPr indent="-292100" lvl="8" marL="4114800">
              <a:spcBef>
                <a:spcPts val="1000"/>
              </a:spcBef>
              <a:spcAft>
                <a:spcPts val="1000"/>
              </a:spcAft>
              <a:buSzPts val="10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_1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7"/>
          <p:cNvSpPr/>
          <p:nvPr/>
        </p:nvSpPr>
        <p:spPr>
          <a:xfrm>
            <a:off x="8717750" y="27500"/>
            <a:ext cx="316200" cy="660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 - Dark">
  <p:cSld name="TITLE_1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2C001E"/>
              </a:gs>
              <a:gs pos="68000">
                <a:srgbClr val="740946"/>
              </a:gs>
              <a:gs pos="100000">
                <a:srgbClr val="E9500E"/>
              </a:gs>
            </a:gsLst>
            <a:lin ang="959990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" name="Google Shape;17;p3"/>
          <p:cNvSpPr/>
          <p:nvPr/>
        </p:nvSpPr>
        <p:spPr>
          <a:xfrm>
            <a:off x="0" y="0"/>
            <a:ext cx="9147366" cy="3322349"/>
          </a:xfrm>
          <a:custGeom>
            <a:rect b="b" l="l" r="r" t="t"/>
            <a:pathLst>
              <a:path extrusionOk="0" h="7301865" w="20104100">
                <a:moveTo>
                  <a:pt x="20104099" y="0"/>
                </a:moveTo>
                <a:lnTo>
                  <a:pt x="0" y="0"/>
                </a:lnTo>
                <a:lnTo>
                  <a:pt x="0" y="7301589"/>
                </a:lnTo>
                <a:lnTo>
                  <a:pt x="20104099" y="4778681"/>
                </a:lnTo>
                <a:lnTo>
                  <a:pt x="20104099" y="0"/>
                </a:lnTo>
                <a:close/>
              </a:path>
            </a:pathLst>
          </a:custGeom>
          <a:solidFill>
            <a:srgbClr val="772953">
              <a:alpha val="1961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18" name="Google Shape;18;p3"/>
          <p:cNvSpPr/>
          <p:nvPr/>
        </p:nvSpPr>
        <p:spPr>
          <a:xfrm>
            <a:off x="5038725" y="0"/>
            <a:ext cx="4107069" cy="4051595"/>
          </a:xfrm>
          <a:custGeom>
            <a:rect b="b" l="l" r="r" t="t"/>
            <a:pathLst>
              <a:path extrusionOk="0" h="8904605" w="9026525">
                <a:moveTo>
                  <a:pt x="9025903" y="0"/>
                </a:moveTo>
                <a:lnTo>
                  <a:pt x="0" y="0"/>
                </a:lnTo>
                <a:lnTo>
                  <a:pt x="9025903" y="8904378"/>
                </a:lnTo>
                <a:lnTo>
                  <a:pt x="9025903" y="0"/>
                </a:lnTo>
                <a:close/>
              </a:path>
            </a:pathLst>
          </a:custGeom>
          <a:solidFill>
            <a:srgbClr val="772953">
              <a:alpha val="1569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19" name="Google Shape;19;p3"/>
          <p:cNvSpPr/>
          <p:nvPr/>
        </p:nvSpPr>
        <p:spPr>
          <a:xfrm>
            <a:off x="5143500" y="2171547"/>
            <a:ext cx="4002189" cy="2973038"/>
          </a:xfrm>
          <a:custGeom>
            <a:rect b="b" l="l" r="r" t="t"/>
            <a:pathLst>
              <a:path extrusionOk="0" h="6534150" w="8796019">
                <a:moveTo>
                  <a:pt x="8795543" y="0"/>
                </a:moveTo>
                <a:lnTo>
                  <a:pt x="0" y="6533832"/>
                </a:lnTo>
                <a:lnTo>
                  <a:pt x="8795543" y="6533832"/>
                </a:lnTo>
                <a:lnTo>
                  <a:pt x="8795543" y="0"/>
                </a:lnTo>
                <a:close/>
              </a:path>
            </a:pathLst>
          </a:custGeom>
          <a:solidFill>
            <a:srgbClr val="772953">
              <a:alpha val="1961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20" name="Google Shape;20;p3"/>
          <p:cNvSpPr/>
          <p:nvPr/>
        </p:nvSpPr>
        <p:spPr>
          <a:xfrm>
            <a:off x="7456541" y="2173346"/>
            <a:ext cx="1688189" cy="1877434"/>
          </a:xfrm>
          <a:custGeom>
            <a:rect b="b" l="l" r="r" t="t"/>
            <a:pathLst>
              <a:path extrusionOk="0" h="4126229" w="3710305">
                <a:moveTo>
                  <a:pt x="3710065" y="0"/>
                </a:moveTo>
                <a:lnTo>
                  <a:pt x="0" y="465587"/>
                </a:lnTo>
                <a:lnTo>
                  <a:pt x="3710065" y="4125696"/>
                </a:lnTo>
                <a:lnTo>
                  <a:pt x="3710065" y="0"/>
                </a:lnTo>
                <a:close/>
              </a:path>
            </a:pathLst>
          </a:custGeom>
          <a:solidFill>
            <a:srgbClr val="772953">
              <a:alpha val="1373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21" name="Google Shape;21;p3"/>
          <p:cNvSpPr txBox="1"/>
          <p:nvPr>
            <p:ph type="ctrTitle"/>
          </p:nvPr>
        </p:nvSpPr>
        <p:spPr>
          <a:xfrm>
            <a:off x="974307" y="1267007"/>
            <a:ext cx="7901400" cy="1407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Calibri"/>
              <a:buNone/>
              <a:defRPr sz="4400">
                <a:solidFill>
                  <a:srgbClr val="FFFFFF"/>
                </a:solidFill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" type="subTitle"/>
          </p:nvPr>
        </p:nvSpPr>
        <p:spPr>
          <a:xfrm>
            <a:off x="1007986" y="2669032"/>
            <a:ext cx="5148000" cy="103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Ubuntu Light"/>
              <a:buNone/>
              <a:defRPr sz="1800">
                <a:solidFill>
                  <a:srgbClr val="FFFFFF"/>
                </a:solidFill>
                <a:latin typeface="Ubuntu Light"/>
                <a:ea typeface="Ubuntu Light"/>
                <a:cs typeface="Ubuntu Light"/>
                <a:sym typeface="Ubuntu Light"/>
              </a:defRPr>
            </a:lvl1pPr>
            <a:lvl2pPr lvl="1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Ubuntu Light"/>
              <a:buNone/>
              <a:defRPr sz="1500">
                <a:latin typeface="Ubuntu Light"/>
                <a:ea typeface="Ubuntu Light"/>
                <a:cs typeface="Ubuntu Light"/>
                <a:sym typeface="Ubuntu Light"/>
              </a:defRPr>
            </a:lvl2pPr>
            <a:lvl3pPr lvl="2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Ubuntu Light"/>
              <a:buNone/>
              <a:defRPr sz="1400">
                <a:latin typeface="Ubuntu Light"/>
                <a:ea typeface="Ubuntu Light"/>
                <a:cs typeface="Ubuntu Light"/>
                <a:sym typeface="Ubuntu Light"/>
              </a:defRPr>
            </a:lvl3pPr>
            <a:lvl4pPr lvl="3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Ubuntu Light"/>
              <a:buNone/>
              <a:defRPr sz="1200">
                <a:latin typeface="Ubuntu Light"/>
                <a:ea typeface="Ubuntu Light"/>
                <a:cs typeface="Ubuntu Light"/>
                <a:sym typeface="Ubuntu Light"/>
              </a:defRPr>
            </a:lvl4pPr>
            <a:lvl5pPr lvl="4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Ubuntu Light"/>
              <a:buNone/>
              <a:defRPr sz="1200">
                <a:latin typeface="Ubuntu Light"/>
                <a:ea typeface="Ubuntu Light"/>
                <a:cs typeface="Ubuntu Light"/>
                <a:sym typeface="Ubuntu Light"/>
              </a:defRPr>
            </a:lvl5pPr>
            <a:lvl6pPr lvl="5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Ubuntu Light"/>
              <a:buNone/>
              <a:defRPr sz="1200">
                <a:latin typeface="Ubuntu Light"/>
                <a:ea typeface="Ubuntu Light"/>
                <a:cs typeface="Ubuntu Light"/>
                <a:sym typeface="Ubuntu Light"/>
              </a:defRPr>
            </a:lvl6pPr>
            <a:lvl7pPr lvl="6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Ubuntu Light"/>
              <a:buNone/>
              <a:defRPr sz="1200">
                <a:latin typeface="Ubuntu Light"/>
                <a:ea typeface="Ubuntu Light"/>
                <a:cs typeface="Ubuntu Light"/>
                <a:sym typeface="Ubuntu Light"/>
              </a:defRPr>
            </a:lvl7pPr>
            <a:lvl8pPr lvl="7" rtl="0"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Ubuntu Light"/>
              <a:buNone/>
              <a:defRPr sz="1200">
                <a:latin typeface="Ubuntu Light"/>
                <a:ea typeface="Ubuntu Light"/>
                <a:cs typeface="Ubuntu Light"/>
                <a:sym typeface="Ubuntu Light"/>
              </a:defRPr>
            </a:lvl8pPr>
            <a:lvl9pPr lvl="8" rtl="0" algn="ctr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200"/>
              <a:buFont typeface="Ubuntu Light"/>
              <a:buNone/>
              <a:defRPr sz="1200">
                <a:latin typeface="Ubuntu Light"/>
                <a:ea typeface="Ubuntu Light"/>
                <a:cs typeface="Ubuntu Light"/>
                <a:sym typeface="Ubuntu Light"/>
              </a:defRPr>
            </a:lvl9pPr>
          </a:lstStyle>
          <a:p/>
        </p:txBody>
      </p:sp>
      <p:sp>
        <p:nvSpPr>
          <p:cNvPr id="23" name="Google Shape;23;p3"/>
          <p:cNvSpPr txBox="1"/>
          <p:nvPr>
            <p:ph idx="2" type="subTitle"/>
          </p:nvPr>
        </p:nvSpPr>
        <p:spPr>
          <a:xfrm>
            <a:off x="929046" y="4602076"/>
            <a:ext cx="3304200" cy="4026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None/>
              <a:defRPr sz="1000">
                <a:solidFill>
                  <a:schemeClr val="lt1"/>
                </a:solidFill>
                <a:latin typeface="Ubuntu Light"/>
                <a:ea typeface="Ubuntu Light"/>
                <a:cs typeface="Ubuntu Light"/>
                <a:sym typeface="Ubuntu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10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10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10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10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10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10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1000"/>
              </a:spcBef>
              <a:spcAft>
                <a:spcPts val="1000"/>
              </a:spcAft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1 - Full">
  <p:cSld name="TITLE_1_1_1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2C001E"/>
              </a:gs>
              <a:gs pos="20000">
                <a:srgbClr val="2C001E"/>
              </a:gs>
              <a:gs pos="61000">
                <a:srgbClr val="740946"/>
              </a:gs>
              <a:gs pos="100000">
                <a:srgbClr val="E9500E"/>
              </a:gs>
            </a:gsLst>
            <a:lin ang="18900044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0" y="0"/>
            <a:ext cx="9147366" cy="3322349"/>
          </a:xfrm>
          <a:custGeom>
            <a:rect b="b" l="l" r="r" t="t"/>
            <a:pathLst>
              <a:path extrusionOk="0" h="7301865" w="20104100">
                <a:moveTo>
                  <a:pt x="20104099" y="0"/>
                </a:moveTo>
                <a:lnTo>
                  <a:pt x="0" y="0"/>
                </a:lnTo>
                <a:lnTo>
                  <a:pt x="0" y="7301589"/>
                </a:lnTo>
                <a:lnTo>
                  <a:pt x="20104099" y="4778681"/>
                </a:lnTo>
                <a:lnTo>
                  <a:pt x="20104099" y="0"/>
                </a:lnTo>
                <a:close/>
              </a:path>
            </a:pathLst>
          </a:custGeom>
          <a:solidFill>
            <a:srgbClr val="772953">
              <a:alpha val="980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27" name="Google Shape;27;p4"/>
          <p:cNvSpPr/>
          <p:nvPr/>
        </p:nvSpPr>
        <p:spPr>
          <a:xfrm>
            <a:off x="3566382" y="0"/>
            <a:ext cx="5575105" cy="1114962"/>
          </a:xfrm>
          <a:custGeom>
            <a:rect b="b" l="l" r="r" t="t"/>
            <a:pathLst>
              <a:path extrusionOk="0" h="2450465" w="3637915">
                <a:moveTo>
                  <a:pt x="3637679" y="0"/>
                </a:moveTo>
                <a:lnTo>
                  <a:pt x="0" y="0"/>
                </a:lnTo>
                <a:lnTo>
                  <a:pt x="3637679" y="2450187"/>
                </a:lnTo>
                <a:lnTo>
                  <a:pt x="3637679" y="0"/>
                </a:lnTo>
                <a:close/>
              </a:path>
            </a:pathLst>
          </a:custGeom>
          <a:solidFill>
            <a:srgbClr val="E95420">
              <a:alpha val="923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28" name="Google Shape;28;p4"/>
          <p:cNvSpPr/>
          <p:nvPr/>
        </p:nvSpPr>
        <p:spPr>
          <a:xfrm>
            <a:off x="0" y="0"/>
            <a:ext cx="6231823" cy="5133619"/>
          </a:xfrm>
          <a:custGeom>
            <a:rect b="b" l="l" r="r" t="t"/>
            <a:pathLst>
              <a:path extrusionOk="0" h="11282680" w="13696315">
                <a:moveTo>
                  <a:pt x="13695918" y="0"/>
                </a:moveTo>
                <a:lnTo>
                  <a:pt x="0" y="0"/>
                </a:lnTo>
                <a:lnTo>
                  <a:pt x="0" y="11282678"/>
                </a:lnTo>
                <a:lnTo>
                  <a:pt x="13695918" y="0"/>
                </a:lnTo>
                <a:close/>
              </a:path>
            </a:pathLst>
          </a:custGeom>
          <a:solidFill>
            <a:srgbClr val="772953">
              <a:alpha val="1490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29" name="Google Shape;29;p4"/>
          <p:cNvSpPr txBox="1"/>
          <p:nvPr>
            <p:ph type="ctrTitle"/>
          </p:nvPr>
        </p:nvSpPr>
        <p:spPr>
          <a:xfrm>
            <a:off x="965151" y="2150976"/>
            <a:ext cx="7429800" cy="154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100"/>
              <a:buFont typeface="Calibri"/>
              <a:buNone/>
              <a:defRPr sz="41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" type="subTitle"/>
          </p:nvPr>
        </p:nvSpPr>
        <p:spPr>
          <a:xfrm>
            <a:off x="998826" y="1582974"/>
            <a:ext cx="4727100" cy="38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Ubuntu Light"/>
              <a:buNone/>
              <a:defRPr sz="1600">
                <a:solidFill>
                  <a:srgbClr val="FFFFFF"/>
                </a:solidFill>
                <a:latin typeface="Ubuntu Light"/>
                <a:ea typeface="Ubuntu Light"/>
                <a:cs typeface="Ubuntu Light"/>
                <a:sym typeface="Ubuntu Light"/>
              </a:defRPr>
            </a:lvl1pPr>
            <a:lvl2pPr lvl="1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Divider 3 - Light">
  <p:cSld name="TITLE_1_1_1_1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-9475" y="-9475"/>
            <a:ext cx="9172200" cy="5143500"/>
          </a:xfrm>
          <a:prstGeom prst="rect">
            <a:avLst/>
          </a:prstGeom>
          <a:solidFill>
            <a:srgbClr val="CDCDCD">
              <a:alpha val="1961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" name="Google Shape;33;p5"/>
          <p:cNvSpPr/>
          <p:nvPr/>
        </p:nvSpPr>
        <p:spPr>
          <a:xfrm>
            <a:off x="-5234" y="-9466"/>
            <a:ext cx="9172225" cy="2071175"/>
          </a:xfrm>
          <a:custGeom>
            <a:rect b="b" l="l" r="r" t="t"/>
            <a:pathLst>
              <a:path extrusionOk="0" h="82847" w="366889">
                <a:moveTo>
                  <a:pt x="366889" y="0"/>
                </a:moveTo>
                <a:lnTo>
                  <a:pt x="0" y="0"/>
                </a:lnTo>
                <a:lnTo>
                  <a:pt x="0" y="13514"/>
                </a:lnTo>
                <a:lnTo>
                  <a:pt x="366348" y="82847"/>
                </a:lnTo>
                <a:close/>
              </a:path>
            </a:pathLst>
          </a:custGeom>
          <a:gradFill>
            <a:gsLst>
              <a:gs pos="0">
                <a:srgbClr val="2C001E"/>
              </a:gs>
              <a:gs pos="68000">
                <a:srgbClr val="740946"/>
              </a:gs>
              <a:gs pos="100000">
                <a:srgbClr val="E9500E"/>
              </a:gs>
            </a:gsLst>
            <a:lin ang="9599908" scaled="0"/>
          </a:gradFill>
          <a:ln>
            <a:noFill/>
          </a:ln>
        </p:spPr>
      </p:sp>
      <p:sp>
        <p:nvSpPr>
          <p:cNvPr id="34" name="Google Shape;34;p5"/>
          <p:cNvSpPr/>
          <p:nvPr/>
        </p:nvSpPr>
        <p:spPr>
          <a:xfrm>
            <a:off x="4943475" y="0"/>
            <a:ext cx="4202125" cy="1267514"/>
          </a:xfrm>
          <a:custGeom>
            <a:rect b="b" l="l" r="r" t="t"/>
            <a:pathLst>
              <a:path extrusionOk="0" h="2785745" w="9235440">
                <a:moveTo>
                  <a:pt x="9235320" y="0"/>
                </a:moveTo>
                <a:lnTo>
                  <a:pt x="0" y="0"/>
                </a:lnTo>
                <a:lnTo>
                  <a:pt x="9235320" y="2785255"/>
                </a:lnTo>
                <a:lnTo>
                  <a:pt x="9235320" y="0"/>
                </a:lnTo>
                <a:close/>
              </a:path>
            </a:pathLst>
          </a:custGeom>
          <a:solidFill>
            <a:srgbClr val="2C001E">
              <a:alpha val="3464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35" name="Google Shape;35;p5"/>
          <p:cNvSpPr/>
          <p:nvPr/>
        </p:nvSpPr>
        <p:spPr>
          <a:xfrm>
            <a:off x="0" y="0"/>
            <a:ext cx="4268867" cy="1191238"/>
          </a:xfrm>
          <a:custGeom>
            <a:rect b="b" l="l" r="r" t="t"/>
            <a:pathLst>
              <a:path extrusionOk="0" h="2618105" w="9382125">
                <a:moveTo>
                  <a:pt x="9381913" y="0"/>
                </a:moveTo>
                <a:lnTo>
                  <a:pt x="0" y="0"/>
                </a:lnTo>
                <a:lnTo>
                  <a:pt x="0" y="2617721"/>
                </a:lnTo>
                <a:lnTo>
                  <a:pt x="9381913" y="0"/>
                </a:lnTo>
                <a:close/>
              </a:path>
            </a:pathLst>
          </a:custGeom>
          <a:solidFill>
            <a:srgbClr val="772953">
              <a:alpha val="2980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36" name="Google Shape;36;p5"/>
          <p:cNvSpPr txBox="1"/>
          <p:nvPr>
            <p:ph type="ctrTitle"/>
          </p:nvPr>
        </p:nvSpPr>
        <p:spPr>
          <a:xfrm>
            <a:off x="965230" y="2140629"/>
            <a:ext cx="6454200" cy="207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100"/>
              <a:buFont typeface="Calibri"/>
              <a:buNone/>
              <a:defRPr sz="41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" type="subTitle"/>
          </p:nvPr>
        </p:nvSpPr>
        <p:spPr>
          <a:xfrm>
            <a:off x="998893" y="1572155"/>
            <a:ext cx="4727100" cy="38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Ubuntu Light"/>
              <a:buNone/>
              <a:defRPr sz="1600">
                <a:solidFill>
                  <a:schemeClr val="accent5"/>
                </a:solidFill>
                <a:latin typeface="Ubuntu Light"/>
                <a:ea typeface="Ubuntu Light"/>
                <a:cs typeface="Ubuntu Light"/>
                <a:sym typeface="Ubuntu Light"/>
              </a:defRPr>
            </a:lvl1pPr>
            <a:lvl2pPr lvl="1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>
                <a:solidFill>
                  <a:schemeClr val="accent5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>
                <a:solidFill>
                  <a:schemeClr val="accent5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>
                <a:solidFill>
                  <a:schemeClr val="accent5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>
                <a:solidFill>
                  <a:schemeClr val="accent5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>
                <a:solidFill>
                  <a:schemeClr val="accent5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>
                <a:solidFill>
                  <a:schemeClr val="accent5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>
                <a:solidFill>
                  <a:schemeClr val="accent5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accent5"/>
              </a:buClr>
              <a:buSzPts val="1600"/>
              <a:buNone/>
              <a:defRPr sz="1600">
                <a:solidFill>
                  <a:schemeClr val="accent5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- Text content">
  <p:cSld name="TITLE_1_1_1_3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2C001E"/>
              </a:gs>
              <a:gs pos="20000">
                <a:srgbClr val="2C001E"/>
              </a:gs>
              <a:gs pos="61000">
                <a:srgbClr val="740946"/>
              </a:gs>
              <a:gs pos="100000">
                <a:srgbClr val="E9500E"/>
              </a:gs>
            </a:gsLst>
            <a:lin ang="18900044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" name="Google Shape;40;p6"/>
          <p:cNvSpPr/>
          <p:nvPr/>
        </p:nvSpPr>
        <p:spPr>
          <a:xfrm>
            <a:off x="0" y="0"/>
            <a:ext cx="9147366" cy="3322349"/>
          </a:xfrm>
          <a:custGeom>
            <a:rect b="b" l="l" r="r" t="t"/>
            <a:pathLst>
              <a:path extrusionOk="0" h="7301865" w="20104100">
                <a:moveTo>
                  <a:pt x="20104099" y="0"/>
                </a:moveTo>
                <a:lnTo>
                  <a:pt x="0" y="0"/>
                </a:lnTo>
                <a:lnTo>
                  <a:pt x="0" y="7301589"/>
                </a:lnTo>
                <a:lnTo>
                  <a:pt x="20104099" y="4778681"/>
                </a:lnTo>
                <a:lnTo>
                  <a:pt x="20104099" y="0"/>
                </a:lnTo>
                <a:close/>
              </a:path>
            </a:pathLst>
          </a:custGeom>
          <a:solidFill>
            <a:srgbClr val="772953">
              <a:alpha val="980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41" name="Google Shape;41;p6"/>
          <p:cNvSpPr/>
          <p:nvPr/>
        </p:nvSpPr>
        <p:spPr>
          <a:xfrm>
            <a:off x="3566382" y="0"/>
            <a:ext cx="5575105" cy="1114962"/>
          </a:xfrm>
          <a:custGeom>
            <a:rect b="b" l="l" r="r" t="t"/>
            <a:pathLst>
              <a:path extrusionOk="0" h="2450465" w="3637915">
                <a:moveTo>
                  <a:pt x="3637679" y="0"/>
                </a:moveTo>
                <a:lnTo>
                  <a:pt x="0" y="0"/>
                </a:lnTo>
                <a:lnTo>
                  <a:pt x="3637679" y="2450187"/>
                </a:lnTo>
                <a:lnTo>
                  <a:pt x="3637679" y="0"/>
                </a:lnTo>
                <a:close/>
              </a:path>
            </a:pathLst>
          </a:custGeom>
          <a:solidFill>
            <a:srgbClr val="E95420">
              <a:alpha val="923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42" name="Google Shape;42;p6"/>
          <p:cNvSpPr/>
          <p:nvPr/>
        </p:nvSpPr>
        <p:spPr>
          <a:xfrm>
            <a:off x="0" y="0"/>
            <a:ext cx="6231823" cy="5133619"/>
          </a:xfrm>
          <a:custGeom>
            <a:rect b="b" l="l" r="r" t="t"/>
            <a:pathLst>
              <a:path extrusionOk="0" h="11282680" w="13696315">
                <a:moveTo>
                  <a:pt x="13695918" y="0"/>
                </a:moveTo>
                <a:lnTo>
                  <a:pt x="0" y="0"/>
                </a:lnTo>
                <a:lnTo>
                  <a:pt x="0" y="11282678"/>
                </a:lnTo>
                <a:lnTo>
                  <a:pt x="13695918" y="0"/>
                </a:lnTo>
                <a:close/>
              </a:path>
            </a:pathLst>
          </a:custGeom>
          <a:solidFill>
            <a:srgbClr val="772953">
              <a:alpha val="1490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43" name="Google Shape;43;p6"/>
          <p:cNvSpPr txBox="1"/>
          <p:nvPr>
            <p:ph type="ctrTitle"/>
          </p:nvPr>
        </p:nvSpPr>
        <p:spPr>
          <a:xfrm>
            <a:off x="279900" y="1714499"/>
            <a:ext cx="2761800" cy="172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Calibri"/>
              <a:buNone/>
              <a:defRPr sz="30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44" name="Google Shape;44;p6"/>
          <p:cNvSpPr txBox="1"/>
          <p:nvPr>
            <p:ph idx="2" type="title"/>
          </p:nvPr>
        </p:nvSpPr>
        <p:spPr>
          <a:xfrm>
            <a:off x="3204625" y="1714499"/>
            <a:ext cx="2738700" cy="172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FFFFFF"/>
                </a:solidFill>
              </a:defRPr>
            </a:lvl1pPr>
            <a:lvl2pPr lvl="1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5" name="Google Shape;45;p6"/>
          <p:cNvSpPr txBox="1"/>
          <p:nvPr>
            <p:ph idx="3" type="title"/>
          </p:nvPr>
        </p:nvSpPr>
        <p:spPr>
          <a:xfrm>
            <a:off x="6097949" y="1714499"/>
            <a:ext cx="2761800" cy="1720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46" name="Google Shape;46;p6"/>
          <p:cNvSpPr/>
          <p:nvPr/>
        </p:nvSpPr>
        <p:spPr>
          <a:xfrm>
            <a:off x="4837050" y="0"/>
            <a:ext cx="4335350" cy="4865450"/>
          </a:xfrm>
          <a:custGeom>
            <a:rect b="b" l="l" r="r" t="t"/>
            <a:pathLst>
              <a:path extrusionOk="0" h="194618" w="173414">
                <a:moveTo>
                  <a:pt x="172657" y="194618"/>
                </a:moveTo>
                <a:lnTo>
                  <a:pt x="0" y="0"/>
                </a:lnTo>
                <a:lnTo>
                  <a:pt x="173414" y="0"/>
                </a:lnTo>
                <a:close/>
              </a:path>
            </a:pathLst>
          </a:custGeom>
          <a:solidFill>
            <a:srgbClr val="111111">
              <a:alpha val="6700"/>
            </a:srgbClr>
          </a:solidFill>
          <a:ln>
            <a:noFill/>
          </a:ln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- Double Title" type="twoObj">
  <p:cSld name="TWO_OBJECTS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-16347" y="-8172"/>
            <a:ext cx="9176700" cy="939725"/>
          </a:xfrm>
          <a:custGeom>
            <a:rect b="b" l="l" r="r" t="t"/>
            <a:pathLst>
              <a:path extrusionOk="0" h="37589" w="367068">
                <a:moveTo>
                  <a:pt x="327" y="0"/>
                </a:moveTo>
                <a:lnTo>
                  <a:pt x="367068" y="0"/>
                </a:lnTo>
                <a:lnTo>
                  <a:pt x="367068" y="25169"/>
                </a:lnTo>
                <a:lnTo>
                  <a:pt x="0" y="37589"/>
                </a:lnTo>
                <a:close/>
              </a:path>
            </a:pathLst>
          </a:custGeom>
          <a:solidFill>
            <a:srgbClr val="F5F5F5"/>
          </a:solidFill>
          <a:ln>
            <a:noFill/>
          </a:ln>
        </p:spPr>
      </p:sp>
      <p:sp>
        <p:nvSpPr>
          <p:cNvPr id="49" name="Google Shape;49;p7"/>
          <p:cNvSpPr/>
          <p:nvPr/>
        </p:nvSpPr>
        <p:spPr>
          <a:xfrm>
            <a:off x="6349325" y="0"/>
            <a:ext cx="2802033" cy="845393"/>
          </a:xfrm>
          <a:custGeom>
            <a:rect b="b" l="l" r="r" t="t"/>
            <a:pathLst>
              <a:path extrusionOk="0" h="48768" w="61695">
                <a:moveTo>
                  <a:pt x="61695" y="48768"/>
                </a:moveTo>
                <a:lnTo>
                  <a:pt x="0" y="0"/>
                </a:lnTo>
                <a:lnTo>
                  <a:pt x="61695" y="0"/>
                </a:lnTo>
                <a:close/>
              </a:path>
            </a:pathLst>
          </a:custGeom>
          <a:solidFill>
            <a:srgbClr val="772953">
              <a:alpha val="10000"/>
            </a:srgbClr>
          </a:solidFill>
          <a:ln>
            <a:noFill/>
          </a:ln>
        </p:spPr>
      </p:sp>
      <p:sp>
        <p:nvSpPr>
          <p:cNvPr id="50" name="Google Shape;50;p7"/>
          <p:cNvSpPr txBox="1"/>
          <p:nvPr>
            <p:ph type="title"/>
          </p:nvPr>
        </p:nvSpPr>
        <p:spPr>
          <a:xfrm>
            <a:off x="256725" y="-76100"/>
            <a:ext cx="78819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" type="body"/>
          </p:nvPr>
        </p:nvSpPr>
        <p:spPr>
          <a:xfrm>
            <a:off x="269951" y="1983733"/>
            <a:ext cx="3955200" cy="24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04800" lvl="1" marL="914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2pPr>
            <a:lvl3pPr indent="-298450" lvl="2" marL="1371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indent="-292100" lvl="3" marL="18288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4pPr>
            <a:lvl5pPr indent="-292100" lvl="4" marL="22860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5pPr>
            <a:lvl6pPr indent="-292100" lvl="5" marL="2743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indent="-292100" lvl="6" marL="3200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indent="-292100" lvl="7" marL="3657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indent="-292100" lvl="8" marL="41148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/>
        </p:txBody>
      </p:sp>
      <p:sp>
        <p:nvSpPr>
          <p:cNvPr id="52" name="Google Shape;52;p7"/>
          <p:cNvSpPr txBox="1"/>
          <p:nvPr>
            <p:ph idx="2" type="subTitle"/>
          </p:nvPr>
        </p:nvSpPr>
        <p:spPr>
          <a:xfrm>
            <a:off x="269950" y="1308875"/>
            <a:ext cx="4222200" cy="597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Ubuntu Light"/>
                <a:ea typeface="Ubuntu Light"/>
                <a:cs typeface="Ubuntu Light"/>
                <a:sym typeface="Ubuntu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>
                <a:latin typeface="Ubuntu Light"/>
                <a:ea typeface="Ubuntu Light"/>
                <a:cs typeface="Ubuntu Light"/>
                <a:sym typeface="Ubuntu Light"/>
              </a:defRPr>
            </a:lvl2pPr>
            <a:lvl3pPr lvl="2" rtl="0">
              <a:spcBef>
                <a:spcPts val="1000"/>
              </a:spcBef>
              <a:spcAft>
                <a:spcPts val="0"/>
              </a:spcAft>
              <a:buNone/>
              <a:defRPr>
                <a:latin typeface="Ubuntu Light"/>
                <a:ea typeface="Ubuntu Light"/>
                <a:cs typeface="Ubuntu Light"/>
                <a:sym typeface="Ubuntu Light"/>
              </a:defRPr>
            </a:lvl3pPr>
            <a:lvl4pPr lvl="3" rtl="0">
              <a:spcBef>
                <a:spcPts val="1000"/>
              </a:spcBef>
              <a:spcAft>
                <a:spcPts val="0"/>
              </a:spcAft>
              <a:buNone/>
              <a:defRPr>
                <a:latin typeface="Ubuntu Light"/>
                <a:ea typeface="Ubuntu Light"/>
                <a:cs typeface="Ubuntu Light"/>
                <a:sym typeface="Ubuntu Light"/>
              </a:defRPr>
            </a:lvl4pPr>
            <a:lvl5pPr lvl="4" rtl="0">
              <a:spcBef>
                <a:spcPts val="1000"/>
              </a:spcBef>
              <a:spcAft>
                <a:spcPts val="0"/>
              </a:spcAft>
              <a:buNone/>
              <a:defRPr>
                <a:latin typeface="Ubuntu Light"/>
                <a:ea typeface="Ubuntu Light"/>
                <a:cs typeface="Ubuntu Light"/>
                <a:sym typeface="Ubuntu Light"/>
              </a:defRPr>
            </a:lvl5pPr>
            <a:lvl6pPr lvl="5" rtl="0">
              <a:spcBef>
                <a:spcPts val="1000"/>
              </a:spcBef>
              <a:spcAft>
                <a:spcPts val="0"/>
              </a:spcAft>
              <a:buNone/>
              <a:defRPr>
                <a:latin typeface="Ubuntu Light"/>
                <a:ea typeface="Ubuntu Light"/>
                <a:cs typeface="Ubuntu Light"/>
                <a:sym typeface="Ubuntu Light"/>
              </a:defRPr>
            </a:lvl6pPr>
            <a:lvl7pPr lvl="6" rtl="0">
              <a:spcBef>
                <a:spcPts val="1000"/>
              </a:spcBef>
              <a:spcAft>
                <a:spcPts val="0"/>
              </a:spcAft>
              <a:buNone/>
              <a:defRPr>
                <a:latin typeface="Ubuntu Light"/>
                <a:ea typeface="Ubuntu Light"/>
                <a:cs typeface="Ubuntu Light"/>
                <a:sym typeface="Ubuntu Light"/>
              </a:defRPr>
            </a:lvl7pPr>
            <a:lvl8pPr lvl="7" rtl="0">
              <a:spcBef>
                <a:spcPts val="1000"/>
              </a:spcBef>
              <a:spcAft>
                <a:spcPts val="0"/>
              </a:spcAft>
              <a:buNone/>
              <a:defRPr>
                <a:latin typeface="Ubuntu Light"/>
                <a:ea typeface="Ubuntu Light"/>
                <a:cs typeface="Ubuntu Light"/>
                <a:sym typeface="Ubuntu Light"/>
              </a:defRPr>
            </a:lvl8pPr>
            <a:lvl9pPr lvl="8" rtl="0">
              <a:spcBef>
                <a:spcPts val="1000"/>
              </a:spcBef>
              <a:spcAft>
                <a:spcPts val="1000"/>
              </a:spcAft>
              <a:buNone/>
              <a:defRPr>
                <a:latin typeface="Ubuntu Light"/>
                <a:ea typeface="Ubuntu Light"/>
                <a:cs typeface="Ubuntu Light"/>
                <a:sym typeface="Ubuntu Light"/>
              </a:defRPr>
            </a:lvl9pPr>
          </a:lstStyle>
          <a:p/>
        </p:txBody>
      </p:sp>
      <p:sp>
        <p:nvSpPr>
          <p:cNvPr id="53" name="Google Shape;53;p7"/>
          <p:cNvSpPr txBox="1"/>
          <p:nvPr>
            <p:ph idx="3" type="body"/>
          </p:nvPr>
        </p:nvSpPr>
        <p:spPr>
          <a:xfrm>
            <a:off x="4651476" y="1983733"/>
            <a:ext cx="3955200" cy="24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04800" lvl="1" marL="914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2pPr>
            <a:lvl3pPr indent="-298450" lvl="2" marL="1371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indent="-292100" lvl="3" marL="18288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4pPr>
            <a:lvl5pPr indent="-292100" lvl="4" marL="22860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5pPr>
            <a:lvl6pPr indent="-292100" lvl="5" marL="2743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indent="-292100" lvl="6" marL="3200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indent="-292100" lvl="7" marL="3657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indent="-292100" lvl="8" marL="41148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- Simple" type="titleOnly">
  <p:cSld name="TITLE_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/>
          <p:nvPr/>
        </p:nvSpPr>
        <p:spPr>
          <a:xfrm>
            <a:off x="8759925" y="106225"/>
            <a:ext cx="261600" cy="506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8"/>
          <p:cNvSpPr/>
          <p:nvPr/>
        </p:nvSpPr>
        <p:spPr>
          <a:xfrm>
            <a:off x="6667500" y="0"/>
            <a:ext cx="2477532" cy="437432"/>
          </a:xfrm>
          <a:custGeom>
            <a:rect b="b" l="l" r="r" t="t"/>
            <a:pathLst>
              <a:path extrusionOk="0" h="961390" w="5445125">
                <a:moveTo>
                  <a:pt x="5444860" y="0"/>
                </a:moveTo>
                <a:lnTo>
                  <a:pt x="0" y="0"/>
                </a:lnTo>
                <a:lnTo>
                  <a:pt x="5444860" y="960857"/>
                </a:lnTo>
                <a:lnTo>
                  <a:pt x="5444860" y="0"/>
                </a:lnTo>
                <a:close/>
              </a:path>
            </a:pathLst>
          </a:custGeom>
          <a:solidFill>
            <a:srgbClr val="E6E6E6">
              <a:alpha val="4980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57" name="Google Shape;57;p8"/>
          <p:cNvSpPr/>
          <p:nvPr/>
        </p:nvSpPr>
        <p:spPr>
          <a:xfrm>
            <a:off x="7505700" y="0"/>
            <a:ext cx="1639072" cy="939873"/>
          </a:xfrm>
          <a:custGeom>
            <a:rect b="b" l="l" r="r" t="t"/>
            <a:pathLst>
              <a:path extrusionOk="0" h="2065655" w="3602355">
                <a:moveTo>
                  <a:pt x="3601984" y="0"/>
                </a:moveTo>
                <a:lnTo>
                  <a:pt x="0" y="0"/>
                </a:lnTo>
                <a:lnTo>
                  <a:pt x="3601984" y="2065357"/>
                </a:lnTo>
                <a:lnTo>
                  <a:pt x="3601984" y="0"/>
                </a:lnTo>
                <a:close/>
              </a:path>
            </a:pathLst>
          </a:custGeom>
          <a:solidFill>
            <a:srgbClr val="CDCDCD">
              <a:alpha val="1961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58" name="Google Shape;58;p8"/>
          <p:cNvSpPr/>
          <p:nvPr/>
        </p:nvSpPr>
        <p:spPr>
          <a:xfrm>
            <a:off x="8196550" y="0"/>
            <a:ext cx="962150" cy="1175125"/>
          </a:xfrm>
          <a:custGeom>
            <a:rect b="b" l="l" r="r" t="t"/>
            <a:pathLst>
              <a:path extrusionOk="0" h="47005" w="38486">
                <a:moveTo>
                  <a:pt x="38192" y="47005"/>
                </a:moveTo>
                <a:lnTo>
                  <a:pt x="0" y="0"/>
                </a:lnTo>
                <a:lnTo>
                  <a:pt x="38486" y="0"/>
                </a:lnTo>
                <a:close/>
              </a:path>
            </a:pathLst>
          </a:custGeom>
          <a:solidFill>
            <a:srgbClr val="772953">
              <a:alpha val="15380"/>
            </a:srgbClr>
          </a:solidFill>
          <a:ln>
            <a:noFill/>
          </a:ln>
        </p:spPr>
      </p:sp>
      <p:sp>
        <p:nvSpPr>
          <p:cNvPr id="59" name="Google Shape;59;p8"/>
          <p:cNvSpPr txBox="1"/>
          <p:nvPr>
            <p:ph type="title"/>
          </p:nvPr>
        </p:nvSpPr>
        <p:spPr>
          <a:xfrm>
            <a:off x="254076" y="236903"/>
            <a:ext cx="71655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0" name="Google Shape;60;p8"/>
          <p:cNvSpPr txBox="1"/>
          <p:nvPr>
            <p:ph idx="1" type="body"/>
          </p:nvPr>
        </p:nvSpPr>
        <p:spPr>
          <a:xfrm>
            <a:off x="277300" y="1986158"/>
            <a:ext cx="3999600" cy="275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04800" lvl="1" marL="914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2pPr>
            <a:lvl3pPr indent="-298450" lvl="2" marL="1371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indent="-292100" lvl="3" marL="18288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4pPr>
            <a:lvl5pPr indent="-292100" lvl="4" marL="22860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5pPr>
            <a:lvl6pPr indent="-292100" lvl="5" marL="2743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indent="-292100" lvl="6" marL="3200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indent="-292100" lvl="7" marL="3657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indent="-292100" lvl="8" marL="41148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/>
        </p:txBody>
      </p:sp>
      <p:sp>
        <p:nvSpPr>
          <p:cNvPr id="61" name="Google Shape;61;p8"/>
          <p:cNvSpPr txBox="1"/>
          <p:nvPr>
            <p:ph idx="2" type="body"/>
          </p:nvPr>
        </p:nvSpPr>
        <p:spPr>
          <a:xfrm>
            <a:off x="4651476" y="1983733"/>
            <a:ext cx="3955200" cy="24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04800" lvl="1" marL="914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2pPr>
            <a:lvl3pPr indent="-298450" lvl="2" marL="1371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indent="-292100" lvl="3" marL="18288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4pPr>
            <a:lvl5pPr indent="-292100" lvl="4" marL="22860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5pPr>
            <a:lvl6pPr indent="-292100" lvl="5" marL="2743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indent="-292100" lvl="6" marL="3200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indent="-292100" lvl="7" marL="3657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indent="-292100" lvl="8" marL="41148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/>
        </p:txBody>
      </p:sp>
      <p:sp>
        <p:nvSpPr>
          <p:cNvPr id="62" name="Google Shape;62;p8"/>
          <p:cNvSpPr txBox="1"/>
          <p:nvPr>
            <p:ph idx="3" type="subTitle"/>
          </p:nvPr>
        </p:nvSpPr>
        <p:spPr>
          <a:xfrm>
            <a:off x="277300" y="1062227"/>
            <a:ext cx="4953000" cy="845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None/>
              <a:defRPr sz="2000">
                <a:solidFill>
                  <a:schemeClr val="dk2"/>
                </a:solidFill>
                <a:latin typeface="Ubuntu Light"/>
                <a:ea typeface="Ubuntu Light"/>
                <a:cs typeface="Ubuntu Light"/>
                <a:sym typeface="Ubuntu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0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0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0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0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0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0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000"/>
              </a:spcBef>
              <a:spcAft>
                <a:spcPts val="100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- Strong Header" type="secHead">
  <p:cSld name="SECTION_HEADER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9"/>
          <p:cNvSpPr/>
          <p:nvPr/>
        </p:nvSpPr>
        <p:spPr>
          <a:xfrm>
            <a:off x="-24525" y="-8175"/>
            <a:ext cx="9184638" cy="1095000"/>
          </a:xfrm>
          <a:custGeom>
            <a:rect b="b" l="l" r="r" t="t"/>
            <a:pathLst>
              <a:path extrusionOk="0" h="43800" w="368048">
                <a:moveTo>
                  <a:pt x="654" y="0"/>
                </a:moveTo>
                <a:lnTo>
                  <a:pt x="368048" y="0"/>
                </a:lnTo>
                <a:lnTo>
                  <a:pt x="368048" y="24842"/>
                </a:lnTo>
                <a:lnTo>
                  <a:pt x="0" y="43800"/>
                </a:lnTo>
                <a:close/>
              </a:path>
            </a:pathLst>
          </a:custGeom>
          <a:gradFill>
            <a:gsLst>
              <a:gs pos="0">
                <a:srgbClr val="2C001E"/>
              </a:gs>
              <a:gs pos="20000">
                <a:srgbClr val="2C001E"/>
              </a:gs>
              <a:gs pos="61000">
                <a:srgbClr val="740946"/>
              </a:gs>
              <a:gs pos="100000">
                <a:srgbClr val="E9500E"/>
              </a:gs>
            </a:gsLst>
            <a:lin ang="18900732" scaled="0"/>
          </a:gradFill>
          <a:ln>
            <a:noFill/>
          </a:ln>
        </p:spPr>
      </p:sp>
      <p:sp>
        <p:nvSpPr>
          <p:cNvPr id="65" name="Google Shape;65;p9"/>
          <p:cNvSpPr txBox="1"/>
          <p:nvPr>
            <p:ph idx="1" type="body"/>
          </p:nvPr>
        </p:nvSpPr>
        <p:spPr>
          <a:xfrm>
            <a:off x="213300" y="1396325"/>
            <a:ext cx="7855500" cy="3413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SzPts val="1600"/>
              <a:buNone/>
              <a:defRPr/>
            </a:lvl1pPr>
            <a:lvl2pPr indent="-228600" lvl="1" marL="914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500"/>
              <a:buNone/>
              <a:defRPr sz="1500"/>
            </a:lvl2pPr>
            <a:lvl3pPr indent="-228600" lvl="2" marL="1371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3pPr>
            <a:lvl4pPr indent="-228600" lvl="3" marL="18288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4pPr>
            <a:lvl5pPr indent="-228600" lvl="4" marL="22860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5pPr>
            <a:lvl6pPr indent="-228600" lvl="5" marL="2743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6pPr>
            <a:lvl7pPr indent="-228600" lvl="6" marL="3200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7pPr>
            <a:lvl8pPr indent="-228600" lvl="7" marL="3657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8pPr>
            <a:lvl9pPr indent="-228600" lvl="8" marL="41148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66" name="Google Shape;66;p9"/>
          <p:cNvSpPr/>
          <p:nvPr/>
        </p:nvSpPr>
        <p:spPr>
          <a:xfrm>
            <a:off x="2316248" y="0"/>
            <a:ext cx="6838828" cy="1269111"/>
          </a:xfrm>
          <a:custGeom>
            <a:rect b="b" l="l" r="r" t="t"/>
            <a:pathLst>
              <a:path extrusionOk="0" h="2115185" w="17423765">
                <a:moveTo>
                  <a:pt x="17423553" y="0"/>
                </a:moveTo>
                <a:lnTo>
                  <a:pt x="0" y="0"/>
                </a:lnTo>
                <a:lnTo>
                  <a:pt x="17423553" y="2115118"/>
                </a:lnTo>
                <a:lnTo>
                  <a:pt x="17423553" y="0"/>
                </a:lnTo>
                <a:close/>
              </a:path>
            </a:pathLst>
          </a:custGeom>
          <a:solidFill>
            <a:srgbClr val="772953">
              <a:alpha val="1490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67" name="Google Shape;67;p9"/>
          <p:cNvSpPr txBox="1"/>
          <p:nvPr>
            <p:ph type="title"/>
          </p:nvPr>
        </p:nvSpPr>
        <p:spPr>
          <a:xfrm>
            <a:off x="254174" y="34535"/>
            <a:ext cx="7886700" cy="77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" name="Google Shape;68;p9"/>
          <p:cNvSpPr/>
          <p:nvPr/>
        </p:nvSpPr>
        <p:spPr>
          <a:xfrm>
            <a:off x="6978526" y="0"/>
            <a:ext cx="2170419" cy="1445959"/>
          </a:xfrm>
          <a:custGeom>
            <a:rect b="b" l="l" r="r" t="t"/>
            <a:pathLst>
              <a:path extrusionOk="0" h="2065655" w="3602355">
                <a:moveTo>
                  <a:pt x="3601984" y="0"/>
                </a:moveTo>
                <a:lnTo>
                  <a:pt x="0" y="0"/>
                </a:lnTo>
                <a:lnTo>
                  <a:pt x="3601984" y="2065357"/>
                </a:lnTo>
                <a:lnTo>
                  <a:pt x="3601984" y="0"/>
                </a:lnTo>
                <a:close/>
              </a:path>
            </a:pathLst>
          </a:custGeom>
          <a:solidFill>
            <a:srgbClr val="772953">
              <a:alpha val="1961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- Suru Bottom">
  <p:cSld name="TITLE_ONLY_1_1_2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0"/>
          <p:cNvSpPr/>
          <p:nvPr/>
        </p:nvSpPr>
        <p:spPr>
          <a:xfrm>
            <a:off x="-8125" y="4720796"/>
            <a:ext cx="8859319" cy="431346"/>
          </a:xfrm>
          <a:custGeom>
            <a:rect b="b" l="l" r="r" t="t"/>
            <a:pathLst>
              <a:path extrusionOk="0" h="26382" w="219521">
                <a:moveTo>
                  <a:pt x="0" y="26056"/>
                </a:moveTo>
                <a:lnTo>
                  <a:pt x="0" y="0"/>
                </a:lnTo>
                <a:lnTo>
                  <a:pt x="219521" y="2638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37000">
                <a:schemeClr val="dk2"/>
              </a:gs>
              <a:gs pos="75000">
                <a:schemeClr val="accent2"/>
              </a:gs>
              <a:gs pos="100000">
                <a:schemeClr val="accent2"/>
              </a:gs>
            </a:gsLst>
            <a:lin ang="2700006" scaled="0"/>
          </a:gradFill>
          <a:ln>
            <a:noFill/>
          </a:ln>
        </p:spPr>
      </p:sp>
      <p:sp>
        <p:nvSpPr>
          <p:cNvPr id="71" name="Google Shape;71;p10"/>
          <p:cNvSpPr/>
          <p:nvPr/>
        </p:nvSpPr>
        <p:spPr>
          <a:xfrm>
            <a:off x="273950" y="4610225"/>
            <a:ext cx="8874983" cy="541992"/>
          </a:xfrm>
          <a:custGeom>
            <a:rect b="b" l="l" r="r" t="t"/>
            <a:pathLst>
              <a:path extrusionOk="0" h="1570990" w="14031594">
                <a:moveTo>
                  <a:pt x="14030976" y="0"/>
                </a:moveTo>
                <a:lnTo>
                  <a:pt x="0" y="1570631"/>
                </a:lnTo>
                <a:lnTo>
                  <a:pt x="14030976" y="1570631"/>
                </a:lnTo>
                <a:lnTo>
                  <a:pt x="14030976" y="0"/>
                </a:lnTo>
                <a:close/>
              </a:path>
            </a:pathLst>
          </a:custGeom>
          <a:solidFill>
            <a:srgbClr val="888888">
              <a:alpha val="1385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72" name="Google Shape;72;p10"/>
          <p:cNvSpPr/>
          <p:nvPr/>
        </p:nvSpPr>
        <p:spPr>
          <a:xfrm>
            <a:off x="0" y="4919721"/>
            <a:ext cx="4301966" cy="232273"/>
          </a:xfrm>
          <a:custGeom>
            <a:rect b="b" l="l" r="r" t="t"/>
            <a:pathLst>
              <a:path extrusionOk="0" h="948054" w="19119850">
                <a:moveTo>
                  <a:pt x="0" y="0"/>
                </a:moveTo>
                <a:lnTo>
                  <a:pt x="0" y="947520"/>
                </a:lnTo>
                <a:lnTo>
                  <a:pt x="19119836" y="947520"/>
                </a:lnTo>
                <a:lnTo>
                  <a:pt x="0" y="0"/>
                </a:lnTo>
                <a:close/>
              </a:path>
            </a:pathLst>
          </a:custGeom>
          <a:solidFill>
            <a:srgbClr val="772953">
              <a:alpha val="29800"/>
            </a:srgbClr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73" name="Google Shape;73;p10"/>
          <p:cNvSpPr txBox="1"/>
          <p:nvPr>
            <p:ph type="title"/>
          </p:nvPr>
        </p:nvSpPr>
        <p:spPr>
          <a:xfrm>
            <a:off x="257944" y="229247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4" name="Google Shape;74;p10"/>
          <p:cNvSpPr txBox="1"/>
          <p:nvPr>
            <p:ph idx="1" type="body"/>
          </p:nvPr>
        </p:nvSpPr>
        <p:spPr>
          <a:xfrm>
            <a:off x="257950" y="1972625"/>
            <a:ext cx="4234500" cy="24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400"/>
              <a:buChar char="•"/>
              <a:defRPr sz="1400">
                <a:solidFill>
                  <a:schemeClr val="accent5"/>
                </a:solidFill>
              </a:defRPr>
            </a:lvl1pPr>
            <a:lvl2pPr indent="-304800" lvl="1" marL="914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200"/>
              <a:buChar char="•"/>
              <a:defRPr sz="1200">
                <a:solidFill>
                  <a:schemeClr val="accent5"/>
                </a:solidFill>
              </a:defRPr>
            </a:lvl2pPr>
            <a:lvl3pPr indent="-298450" lvl="2" marL="1371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100"/>
              <a:buChar char="•"/>
              <a:defRPr sz="1100">
                <a:solidFill>
                  <a:schemeClr val="accent5"/>
                </a:solidFill>
              </a:defRPr>
            </a:lvl3pPr>
            <a:lvl4pPr indent="-292100" lvl="3" marL="18288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000"/>
              <a:buChar char="•"/>
              <a:defRPr sz="1000">
                <a:solidFill>
                  <a:schemeClr val="accent5"/>
                </a:solidFill>
              </a:defRPr>
            </a:lvl4pPr>
            <a:lvl5pPr indent="-292100" lvl="4" marL="22860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000"/>
              <a:buChar char="•"/>
              <a:defRPr sz="1000">
                <a:solidFill>
                  <a:schemeClr val="accent5"/>
                </a:solidFill>
              </a:defRPr>
            </a:lvl5pPr>
            <a:lvl6pPr indent="-292100" lvl="5" marL="2743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000"/>
              <a:buChar char="•"/>
              <a:defRPr sz="1000">
                <a:solidFill>
                  <a:schemeClr val="accent5"/>
                </a:solidFill>
              </a:defRPr>
            </a:lvl6pPr>
            <a:lvl7pPr indent="-292100" lvl="6" marL="3200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000"/>
              <a:buChar char="•"/>
              <a:defRPr sz="1000">
                <a:solidFill>
                  <a:schemeClr val="accent5"/>
                </a:solidFill>
              </a:defRPr>
            </a:lvl7pPr>
            <a:lvl8pPr indent="-292100" lvl="7" marL="3657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000"/>
              <a:buChar char="•"/>
              <a:defRPr sz="1000">
                <a:solidFill>
                  <a:schemeClr val="accent5"/>
                </a:solidFill>
              </a:defRPr>
            </a:lvl8pPr>
            <a:lvl9pPr indent="-292100" lvl="8" marL="41148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accent5"/>
              </a:buClr>
              <a:buSzPts val="1000"/>
              <a:buChar char="•"/>
              <a:defRPr sz="1000"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75" name="Google Shape;75;p10"/>
          <p:cNvSpPr txBox="1"/>
          <p:nvPr>
            <p:ph idx="2" type="subTitle"/>
          </p:nvPr>
        </p:nvSpPr>
        <p:spPr>
          <a:xfrm>
            <a:off x="257951" y="1059925"/>
            <a:ext cx="4959900" cy="845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rtl="0">
              <a:spcBef>
                <a:spcPts val="800"/>
              </a:spcBef>
              <a:spcAft>
                <a:spcPts val="0"/>
              </a:spcAft>
              <a:buNone/>
              <a:defRPr sz="2000">
                <a:solidFill>
                  <a:schemeClr val="accent5"/>
                </a:solidFill>
                <a:latin typeface="Ubuntu Light"/>
                <a:ea typeface="Ubuntu Light"/>
                <a:cs typeface="Ubuntu Light"/>
                <a:sym typeface="Ubuntu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>
                <a:solidFill>
                  <a:schemeClr val="accent5"/>
                </a:solidFill>
              </a:defRPr>
            </a:lvl2pPr>
            <a:lvl3pPr lvl="2" rtl="0">
              <a:spcBef>
                <a:spcPts val="1000"/>
              </a:spcBef>
              <a:spcAft>
                <a:spcPts val="0"/>
              </a:spcAft>
              <a:buNone/>
              <a:defRPr>
                <a:solidFill>
                  <a:schemeClr val="accent5"/>
                </a:solidFill>
              </a:defRPr>
            </a:lvl3pPr>
            <a:lvl4pPr lvl="3" rtl="0">
              <a:spcBef>
                <a:spcPts val="1000"/>
              </a:spcBef>
              <a:spcAft>
                <a:spcPts val="0"/>
              </a:spcAft>
              <a:buNone/>
              <a:defRPr>
                <a:solidFill>
                  <a:schemeClr val="accent5"/>
                </a:solidFill>
              </a:defRPr>
            </a:lvl4pPr>
            <a:lvl5pPr lvl="4" rtl="0">
              <a:spcBef>
                <a:spcPts val="1000"/>
              </a:spcBef>
              <a:spcAft>
                <a:spcPts val="0"/>
              </a:spcAft>
              <a:buNone/>
              <a:defRPr>
                <a:solidFill>
                  <a:schemeClr val="accent5"/>
                </a:solidFill>
              </a:defRPr>
            </a:lvl5pPr>
            <a:lvl6pPr lvl="5" rtl="0">
              <a:spcBef>
                <a:spcPts val="1000"/>
              </a:spcBef>
              <a:spcAft>
                <a:spcPts val="0"/>
              </a:spcAft>
              <a:buNone/>
              <a:defRPr>
                <a:solidFill>
                  <a:schemeClr val="accent5"/>
                </a:solidFill>
              </a:defRPr>
            </a:lvl6pPr>
            <a:lvl7pPr lvl="6" rtl="0">
              <a:spcBef>
                <a:spcPts val="1000"/>
              </a:spcBef>
              <a:spcAft>
                <a:spcPts val="0"/>
              </a:spcAft>
              <a:buNone/>
              <a:defRPr>
                <a:solidFill>
                  <a:schemeClr val="accent5"/>
                </a:solidFill>
              </a:defRPr>
            </a:lvl7pPr>
            <a:lvl8pPr lvl="7" rtl="0">
              <a:spcBef>
                <a:spcPts val="1000"/>
              </a:spcBef>
              <a:spcAft>
                <a:spcPts val="0"/>
              </a:spcAft>
              <a:buNone/>
              <a:defRPr>
                <a:solidFill>
                  <a:schemeClr val="accent5"/>
                </a:solidFill>
              </a:defRPr>
            </a:lvl8pPr>
            <a:lvl9pPr lvl="8" rtl="0">
              <a:spcBef>
                <a:spcPts val="1000"/>
              </a:spcBef>
              <a:spcAft>
                <a:spcPts val="1000"/>
              </a:spcAft>
              <a:buNone/>
              <a:defRPr>
                <a:solidFill>
                  <a:schemeClr val="accent5"/>
                </a:solidFill>
              </a:defRPr>
            </a:lvl9pPr>
          </a:lstStyle>
          <a:p/>
        </p:txBody>
      </p:sp>
      <p:sp>
        <p:nvSpPr>
          <p:cNvPr id="76" name="Google Shape;76;p10"/>
          <p:cNvSpPr/>
          <p:nvPr/>
        </p:nvSpPr>
        <p:spPr>
          <a:xfrm>
            <a:off x="8760000" y="104000"/>
            <a:ext cx="264000" cy="495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10"/>
          <p:cNvSpPr txBox="1"/>
          <p:nvPr>
            <p:ph idx="3" type="body"/>
          </p:nvPr>
        </p:nvSpPr>
        <p:spPr>
          <a:xfrm>
            <a:off x="4651476" y="1972625"/>
            <a:ext cx="3955200" cy="24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04800" lvl="1" marL="914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2pPr>
            <a:lvl3pPr indent="-298450" lvl="2" marL="1371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3pPr>
            <a:lvl4pPr indent="-292100" lvl="3" marL="18288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4pPr>
            <a:lvl5pPr indent="-292100" lvl="4" marL="22860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5pPr>
            <a:lvl6pPr indent="-292100" lvl="5" marL="2743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indent="-292100" lvl="6" marL="3200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indent="-292100" lvl="7" marL="3657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indent="-292100" lvl="8" marL="41148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187900" y="155975"/>
            <a:ext cx="79506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Ubuntu Light"/>
              <a:buNone/>
              <a:defRPr i="0" sz="2800" u="none" cap="none" strike="noStrike">
                <a:solidFill>
                  <a:schemeClr val="dk2"/>
                </a:solidFill>
                <a:latin typeface="Ubuntu Light"/>
                <a:ea typeface="Ubuntu Light"/>
                <a:cs typeface="Ubuntu Light"/>
                <a:sym typeface="Ubuntu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Ubuntu Light"/>
              <a:buNone/>
              <a:defRPr sz="2800">
                <a:solidFill>
                  <a:schemeClr val="accent6"/>
                </a:solidFill>
                <a:latin typeface="Ubuntu Light"/>
                <a:ea typeface="Ubuntu Light"/>
                <a:cs typeface="Ubuntu Light"/>
                <a:sym typeface="Ubuntu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Ubuntu Light"/>
              <a:buNone/>
              <a:defRPr sz="2800">
                <a:solidFill>
                  <a:schemeClr val="accent6"/>
                </a:solidFill>
                <a:latin typeface="Ubuntu Light"/>
                <a:ea typeface="Ubuntu Light"/>
                <a:cs typeface="Ubuntu Light"/>
                <a:sym typeface="Ubuntu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Ubuntu Light"/>
              <a:buNone/>
              <a:defRPr sz="2800">
                <a:solidFill>
                  <a:schemeClr val="accent6"/>
                </a:solidFill>
                <a:latin typeface="Ubuntu Light"/>
                <a:ea typeface="Ubuntu Light"/>
                <a:cs typeface="Ubuntu Light"/>
                <a:sym typeface="Ubuntu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Ubuntu Light"/>
              <a:buNone/>
              <a:defRPr sz="2800">
                <a:solidFill>
                  <a:schemeClr val="accent6"/>
                </a:solidFill>
                <a:latin typeface="Ubuntu Light"/>
                <a:ea typeface="Ubuntu Light"/>
                <a:cs typeface="Ubuntu Light"/>
                <a:sym typeface="Ubuntu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Ubuntu Light"/>
              <a:buNone/>
              <a:defRPr sz="2800">
                <a:solidFill>
                  <a:schemeClr val="accent6"/>
                </a:solidFill>
                <a:latin typeface="Ubuntu Light"/>
                <a:ea typeface="Ubuntu Light"/>
                <a:cs typeface="Ubuntu Light"/>
                <a:sym typeface="Ubuntu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Ubuntu Light"/>
              <a:buNone/>
              <a:defRPr sz="2800">
                <a:solidFill>
                  <a:schemeClr val="accent6"/>
                </a:solidFill>
                <a:latin typeface="Ubuntu Light"/>
                <a:ea typeface="Ubuntu Light"/>
                <a:cs typeface="Ubuntu Light"/>
                <a:sym typeface="Ubuntu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Ubuntu Light"/>
              <a:buNone/>
              <a:defRPr sz="2800">
                <a:solidFill>
                  <a:schemeClr val="accent6"/>
                </a:solidFill>
                <a:latin typeface="Ubuntu Light"/>
                <a:ea typeface="Ubuntu Light"/>
                <a:cs typeface="Ubuntu Light"/>
                <a:sym typeface="Ubuntu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Ubuntu Light"/>
              <a:buNone/>
              <a:defRPr sz="2800">
                <a:solidFill>
                  <a:schemeClr val="accent6"/>
                </a:solidFill>
                <a:latin typeface="Ubuntu Light"/>
                <a:ea typeface="Ubuntu Light"/>
                <a:cs typeface="Ubuntu Light"/>
                <a:sym typeface="Ubuntu Ligh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7050" y="1251344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30200" lvl="0" marL="457200" marR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5"/>
              </a:buClr>
              <a:buSzPts val="1600"/>
              <a:buFont typeface="Ubuntu"/>
              <a:buChar char="•"/>
              <a:defRPr i="0" sz="1600" u="none" cap="none" strike="noStrike">
                <a:solidFill>
                  <a:schemeClr val="accent5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indent="-323850" lvl="1" marL="9144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500"/>
              <a:buFont typeface="Ubuntu"/>
              <a:buChar char="•"/>
              <a:defRPr i="0" sz="1500" u="none" cap="none" strike="noStrike">
                <a:solidFill>
                  <a:schemeClr val="accent5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Ubuntu"/>
              <a:buChar char="•"/>
              <a:defRPr i="0" u="none" cap="none" strike="noStrike">
                <a:solidFill>
                  <a:schemeClr val="accent5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indent="-311150" lvl="3" marL="18288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Ubuntu"/>
              <a:buChar char="•"/>
              <a:defRPr i="0" sz="1300" u="none" cap="none" strike="noStrike">
                <a:solidFill>
                  <a:schemeClr val="accent5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indent="-311150" lvl="4" marL="22860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Ubuntu"/>
              <a:buChar char="•"/>
              <a:defRPr i="0" sz="1300" u="none" cap="none" strike="noStrike">
                <a:solidFill>
                  <a:schemeClr val="accent5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indent="-311150" lvl="5" marL="2743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Ubuntu"/>
              <a:buChar char="•"/>
              <a:defRPr i="0" sz="1300" u="none" cap="none" strike="noStrike">
                <a:solidFill>
                  <a:schemeClr val="accent5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indent="-304800" lvl="6" marL="32004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Ubuntu"/>
              <a:buChar char="•"/>
              <a:defRPr i="0" sz="1200" u="none" cap="none" strike="noStrike">
                <a:solidFill>
                  <a:schemeClr val="accent5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indent="-298450" lvl="7" marL="36576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100"/>
              <a:buFont typeface="Ubuntu"/>
              <a:buChar char="•"/>
              <a:defRPr i="0" sz="1100" u="none" cap="none" strike="noStrike">
                <a:solidFill>
                  <a:schemeClr val="accent5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indent="-292100" lvl="8" marL="41148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accent5"/>
              </a:buClr>
              <a:buSzPts val="1000"/>
              <a:buFont typeface="Ubuntu"/>
              <a:buChar char="•"/>
              <a:defRPr i="0" sz="1000" u="none" cap="none" strike="noStrike">
                <a:solidFill>
                  <a:schemeClr val="accent5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mc:AlternateContent>
    <mc:Choice Requires="p14">
      <p:transition p14:dur="400">
        <p:fade thruBlk="1"/>
      </p:transition>
    </mc:Choice>
    <mc:Fallback>
      <p:transition>
        <p:fade/>
      </p:transition>
    </mc:Fallback>
  </mc:AlternateConten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2160">
          <p15:clr>
            <a:srgbClr val="EA4335"/>
          </p15:clr>
        </p15:guide>
        <p15:guide id="2" pos="175">
          <p15:clr>
            <a:srgbClr val="EA4335"/>
          </p15:clr>
        </p15:guide>
        <p15:guide id="3" pos="545">
          <p15:clr>
            <a:srgbClr val="EA4335"/>
          </p15:clr>
        </p15:guide>
        <p15:guide id="4" pos="633">
          <p15:clr>
            <a:srgbClr val="EA4335"/>
          </p15:clr>
        </p15:guide>
        <p15:guide id="5" pos="1002">
          <p15:clr>
            <a:srgbClr val="EA4335"/>
          </p15:clr>
        </p15:guide>
        <p15:guide id="6" pos="1086">
          <p15:clr>
            <a:srgbClr val="EA4335"/>
          </p15:clr>
        </p15:guide>
        <p15:guide id="7" pos="1459">
          <p15:clr>
            <a:srgbClr val="EA4335"/>
          </p15:clr>
        </p15:guide>
        <p15:guide id="8" pos="1539">
          <p15:clr>
            <a:srgbClr val="EA4335"/>
          </p15:clr>
        </p15:guide>
        <p15:guide id="9" pos="1916">
          <p15:clr>
            <a:srgbClr val="EA4335"/>
          </p15:clr>
        </p15:guide>
        <p15:guide id="10" pos="2016">
          <p15:clr>
            <a:srgbClr val="EA4335"/>
          </p15:clr>
        </p15:guide>
        <p15:guide id="11" pos="2373">
          <p15:clr>
            <a:srgbClr val="EA4335"/>
          </p15:clr>
        </p15:guide>
        <p15:guide id="12" pos="2473">
          <p15:clr>
            <a:srgbClr val="EA4335"/>
          </p15:clr>
        </p15:guide>
        <p15:guide id="13" pos="2830">
          <p15:clr>
            <a:srgbClr val="EA4335"/>
          </p15:clr>
        </p15:guide>
        <p15:guide id="14" pos="3287">
          <p15:clr>
            <a:srgbClr val="EA4335"/>
          </p15:clr>
        </p15:guide>
        <p15:guide id="15" pos="3744">
          <p15:clr>
            <a:srgbClr val="EA4335"/>
          </p15:clr>
        </p15:guide>
        <p15:guide id="16" pos="4201">
          <p15:clr>
            <a:srgbClr val="EA4335"/>
          </p15:clr>
        </p15:guide>
        <p15:guide id="17" pos="4674">
          <p15:clr>
            <a:srgbClr val="EA4335"/>
          </p15:clr>
        </p15:guide>
        <p15:guide id="18" pos="5127">
          <p15:clr>
            <a:srgbClr val="EA4335"/>
          </p15:clr>
        </p15:guide>
        <p15:guide id="19" pos="5576">
          <p15:clr>
            <a:srgbClr val="EA4335"/>
          </p15:clr>
        </p15:guide>
        <p15:guide id="20" pos="2930">
          <p15:clr>
            <a:srgbClr val="EA4335"/>
          </p15:clr>
        </p15:guide>
        <p15:guide id="21" pos="3387">
          <p15:clr>
            <a:srgbClr val="EA4335"/>
          </p15:clr>
        </p15:guide>
        <p15:guide id="22" pos="3844">
          <p15:clr>
            <a:srgbClr val="EA4335"/>
          </p15:clr>
        </p15:guide>
        <p15:guide id="23" pos="4301">
          <p15:clr>
            <a:srgbClr val="EA4335"/>
          </p15:clr>
        </p15:guide>
        <p15:guide id="24" pos="4758">
          <p15:clr>
            <a:srgbClr val="EA4335"/>
          </p15:clr>
        </p15:guide>
        <p15:guide id="25" pos="5215">
          <p15:clr>
            <a:srgbClr val="EA4335"/>
          </p15:clr>
        </p15:guide>
        <p15:guide id="26" orient="horz" pos="180">
          <p15:clr>
            <a:srgbClr val="EA4335"/>
          </p15:clr>
        </p15:guide>
        <p15:guide id="27" orient="horz" pos="3060">
          <p15:clr>
            <a:srgbClr val="EA4335"/>
          </p15:clr>
        </p15:guide>
        <p15:guide id="28" orient="horz" pos="1080">
          <p15:clr>
            <a:srgbClr val="EA4335"/>
          </p15:clr>
        </p15:guide>
        <p15:guide id="29" orient="horz" pos="1174">
          <p15:clr>
            <a:srgbClr val="EA4335"/>
          </p15:clr>
        </p15:guide>
        <p15:guide id="30" orient="horz" pos="2066">
          <p15:clr>
            <a:srgbClr val="EA4335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8"/>
          <p:cNvSpPr txBox="1"/>
          <p:nvPr>
            <p:ph type="ctrTitle"/>
          </p:nvPr>
        </p:nvSpPr>
        <p:spPr>
          <a:xfrm>
            <a:off x="974307" y="1267007"/>
            <a:ext cx="7901400" cy="1407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Practical tools for documentation at scale</a:t>
            </a:r>
            <a:endParaRPr/>
          </a:p>
        </p:txBody>
      </p:sp>
      <p:sp>
        <p:nvSpPr>
          <p:cNvPr id="121" name="Google Shape;121;p18"/>
          <p:cNvSpPr txBox="1"/>
          <p:nvPr>
            <p:ph idx="1" type="subTitle"/>
          </p:nvPr>
        </p:nvSpPr>
        <p:spPr>
          <a:xfrm>
            <a:off x="1007986" y="2669032"/>
            <a:ext cx="5148000" cy="10380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1000"/>
              </a:spcAft>
              <a:buNone/>
            </a:pPr>
            <a:r>
              <a:rPr lang="en"/>
              <a:t>Daniele Procida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7"/>
          <p:cNvSpPr txBox="1"/>
          <p:nvPr>
            <p:ph type="title"/>
          </p:nvPr>
        </p:nvSpPr>
        <p:spPr>
          <a:xfrm>
            <a:off x="277300" y="1240000"/>
            <a:ext cx="3489900" cy="2663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Tools part 2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Moral instruments</a:t>
            </a:r>
            <a:endParaRPr i="1"/>
          </a:p>
        </p:txBody>
      </p:sp>
      <p:sp>
        <p:nvSpPr>
          <p:cNvPr id="177" name="Google Shape;177;p27"/>
          <p:cNvSpPr txBox="1"/>
          <p:nvPr>
            <p:ph type="title"/>
          </p:nvPr>
        </p:nvSpPr>
        <p:spPr>
          <a:xfrm>
            <a:off x="5175025" y="1240000"/>
            <a:ext cx="3628200" cy="2663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●"/>
            </a:pPr>
            <a:r>
              <a:rPr lang="en" sz="2000">
                <a:solidFill>
                  <a:schemeClr val="accent5"/>
                </a:solidFill>
              </a:rPr>
              <a:t>visibility</a:t>
            </a:r>
            <a:endParaRPr sz="2000">
              <a:solidFill>
                <a:schemeClr val="accent5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●"/>
            </a:pPr>
            <a:r>
              <a:rPr lang="en" sz="2000">
                <a:solidFill>
                  <a:schemeClr val="accent5"/>
                </a:solidFill>
              </a:rPr>
              <a:t>peer pressure</a:t>
            </a:r>
            <a:endParaRPr sz="2000">
              <a:solidFill>
                <a:schemeClr val="accent5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●"/>
            </a:pPr>
            <a:r>
              <a:rPr lang="en" sz="2000">
                <a:solidFill>
                  <a:schemeClr val="accent5"/>
                </a:solidFill>
              </a:rPr>
              <a:t>authority</a:t>
            </a:r>
            <a:endParaRPr sz="2000">
              <a:solidFill>
                <a:schemeClr val="accent5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●"/>
            </a:pPr>
            <a:r>
              <a:rPr lang="en" sz="2000">
                <a:solidFill>
                  <a:schemeClr val="accent5"/>
                </a:solidFill>
              </a:rPr>
              <a:t>trust</a:t>
            </a:r>
            <a:endParaRPr sz="2000">
              <a:solidFill>
                <a:schemeClr val="accent5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●"/>
            </a:pPr>
            <a:r>
              <a:rPr lang="en" sz="2000">
                <a:solidFill>
                  <a:schemeClr val="accent5"/>
                </a:solidFill>
              </a:rPr>
              <a:t>recognition</a:t>
            </a:r>
            <a:endParaRPr sz="2000">
              <a:solidFill>
                <a:schemeClr val="accent5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●"/>
            </a:pPr>
            <a:r>
              <a:rPr lang="en" sz="2000">
                <a:solidFill>
                  <a:schemeClr val="accent5"/>
                </a:solidFill>
              </a:rPr>
              <a:t>omnipresence</a:t>
            </a:r>
            <a:endParaRPr sz="2000">
              <a:solidFill>
                <a:schemeClr val="accent5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●"/>
            </a:pPr>
            <a:r>
              <a:rPr lang="en" sz="2000">
                <a:solidFill>
                  <a:schemeClr val="accent5"/>
                </a:solidFill>
              </a:rPr>
              <a:t>elevation (of standards, values, discourse, support)</a:t>
            </a:r>
            <a:endParaRPr sz="20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8"/>
          <p:cNvSpPr txBox="1"/>
          <p:nvPr>
            <p:ph type="title"/>
          </p:nvPr>
        </p:nvSpPr>
        <p:spPr>
          <a:xfrm>
            <a:off x="277300" y="1240000"/>
            <a:ext cx="3489900" cy="2663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Authority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The names of things</a:t>
            </a:r>
            <a:endParaRPr i="1"/>
          </a:p>
        </p:txBody>
      </p:sp>
      <p:sp>
        <p:nvSpPr>
          <p:cNvPr id="183" name="Google Shape;183;p28"/>
          <p:cNvSpPr txBox="1"/>
          <p:nvPr>
            <p:ph type="title"/>
          </p:nvPr>
        </p:nvSpPr>
        <p:spPr>
          <a:xfrm>
            <a:off x="5175025" y="1240000"/>
            <a:ext cx="3628200" cy="2663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accent5"/>
                </a:solidFill>
              </a:rPr>
              <a:t>Engineering Director</a:t>
            </a:r>
            <a:endParaRPr sz="2000">
              <a:solidFill>
                <a:schemeClr val="accent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accent5"/>
                </a:solidFill>
              </a:rPr>
              <a:t>Technical Author</a:t>
            </a:r>
            <a:endParaRPr sz="20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9"/>
          <p:cNvSpPr txBox="1"/>
          <p:nvPr>
            <p:ph type="title"/>
          </p:nvPr>
        </p:nvSpPr>
        <p:spPr>
          <a:xfrm>
            <a:off x="277300" y="1240000"/>
            <a:ext cx="3737400" cy="2663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Tools part 3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Educational instruments</a:t>
            </a:r>
            <a:endParaRPr i="1"/>
          </a:p>
        </p:txBody>
      </p:sp>
      <p:sp>
        <p:nvSpPr>
          <p:cNvPr id="189" name="Google Shape;189;p29"/>
          <p:cNvSpPr txBox="1"/>
          <p:nvPr>
            <p:ph type="title"/>
          </p:nvPr>
        </p:nvSpPr>
        <p:spPr>
          <a:xfrm>
            <a:off x="5175025" y="1240000"/>
            <a:ext cx="3628200" cy="2663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●"/>
            </a:pPr>
            <a:r>
              <a:rPr lang="en" sz="2000">
                <a:solidFill>
                  <a:schemeClr val="accent5"/>
                </a:solidFill>
              </a:rPr>
              <a:t>Office Hours</a:t>
            </a:r>
            <a:endParaRPr sz="2000">
              <a:solidFill>
                <a:schemeClr val="accent5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●"/>
            </a:pPr>
            <a:r>
              <a:rPr lang="en" sz="2000">
                <a:solidFill>
                  <a:schemeClr val="accent5"/>
                </a:solidFill>
              </a:rPr>
              <a:t>Documentation Live!</a:t>
            </a:r>
            <a:endParaRPr sz="2000">
              <a:solidFill>
                <a:schemeClr val="accent5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●"/>
            </a:pPr>
            <a:r>
              <a:rPr lang="en" sz="2000">
                <a:solidFill>
                  <a:schemeClr val="accent5"/>
                </a:solidFill>
              </a:rPr>
              <a:t>workshops</a:t>
            </a:r>
            <a:endParaRPr sz="2000">
              <a:solidFill>
                <a:schemeClr val="accent5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●"/>
            </a:pPr>
            <a:r>
              <a:rPr lang="en" sz="2000">
                <a:solidFill>
                  <a:schemeClr val="accent5"/>
                </a:solidFill>
              </a:rPr>
              <a:t>Progression</a:t>
            </a:r>
            <a:endParaRPr sz="20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9"/>
          <p:cNvSpPr txBox="1"/>
          <p:nvPr>
            <p:ph type="ctrTitle"/>
          </p:nvPr>
        </p:nvSpPr>
        <p:spPr>
          <a:xfrm>
            <a:off x="256725" y="-76100"/>
            <a:ext cx="7881900" cy="994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All about me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27" name="Google Shape;127;p19"/>
          <p:cNvSpPr txBox="1"/>
          <p:nvPr>
            <p:ph idx="4294967295" type="body"/>
          </p:nvPr>
        </p:nvSpPr>
        <p:spPr>
          <a:xfrm>
            <a:off x="269950" y="2417750"/>
            <a:ext cx="3955200" cy="2553300"/>
          </a:xfrm>
          <a:prstGeom prst="rect">
            <a:avLst/>
          </a:prstGeom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Django Project core developer</a:t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open-source software contributor</a:t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Python community organiser</a:t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African Python movement enthusiast</a:t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software documentation disciplinarian</a:t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author of Diátaxis, diataxis.fr</a:t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100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Cardiff, UK • Leiden, NL</a:t>
            </a:r>
            <a:endParaRPr b="1" sz="14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28" name="Google Shape;128;p19"/>
          <p:cNvSpPr txBox="1"/>
          <p:nvPr>
            <p:ph idx="2" type="subTitle"/>
          </p:nvPr>
        </p:nvSpPr>
        <p:spPr>
          <a:xfrm>
            <a:off x="269950" y="1098975"/>
            <a:ext cx="4550100" cy="1137900"/>
          </a:xfrm>
          <a:prstGeom prst="rect">
            <a:avLst/>
          </a:prstGeom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b="1" lang="en" sz="2000">
                <a:latin typeface="Ubuntu"/>
                <a:ea typeface="Ubuntu"/>
                <a:cs typeface="Ubuntu"/>
                <a:sym typeface="Ubuntu"/>
              </a:rPr>
              <a:t>Daniele Procida</a:t>
            </a:r>
            <a:br>
              <a:rPr lang="en" sz="2000"/>
            </a:br>
            <a:r>
              <a:rPr lang="en" sz="2000"/>
              <a:t>Director of Engineering, Canonical</a:t>
            </a:r>
            <a:endParaRPr sz="20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1600"/>
              <a:t>@EvilDMP@mastodon.online</a:t>
            </a:r>
            <a:endParaRPr sz="1600"/>
          </a:p>
        </p:txBody>
      </p:sp>
      <p:pic>
        <p:nvPicPr>
          <p:cNvPr id="129" name="Google Shape;129;p19"/>
          <p:cNvPicPr preferRelativeResize="0"/>
          <p:nvPr/>
        </p:nvPicPr>
        <p:blipFill rotWithShape="1">
          <a:blip r:embed="rId3">
            <a:alphaModFix/>
          </a:blip>
          <a:srcRect b="12274" l="9638" r="7696" t="3937"/>
          <a:stretch/>
        </p:blipFill>
        <p:spPr>
          <a:xfrm>
            <a:off x="4820050" y="844087"/>
            <a:ext cx="4299375" cy="3455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0"/>
          <p:cNvSpPr txBox="1"/>
          <p:nvPr>
            <p:ph type="ctrTitle"/>
          </p:nvPr>
        </p:nvSpPr>
        <p:spPr>
          <a:xfrm>
            <a:off x="256725" y="-76100"/>
            <a:ext cx="7881900" cy="9942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</a:rPr>
              <a:t>All about me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35" name="Google Shape;135;p20"/>
          <p:cNvSpPr txBox="1"/>
          <p:nvPr>
            <p:ph idx="4294967295" type="body"/>
          </p:nvPr>
        </p:nvSpPr>
        <p:spPr>
          <a:xfrm>
            <a:off x="269950" y="2417750"/>
            <a:ext cx="3955200" cy="2553300"/>
          </a:xfrm>
          <a:prstGeom prst="rect">
            <a:avLst/>
          </a:prstGeom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Django Project core developer</a:t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open-source software contributor</a:t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Python community organiser</a:t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African Python movement enthusiast</a:t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software documentation disciplinarian</a:t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</a:rPr>
              <a:t>author of Diátaxis, diataxis.fr</a:t>
            </a:r>
            <a:endParaRPr sz="14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2000"/>
              </a:spcBef>
              <a:spcAft>
                <a:spcPts val="1000"/>
              </a:spcAft>
              <a:buNone/>
            </a:pPr>
            <a:r>
              <a:rPr b="1" lang="en" sz="14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Cardiff, UK • Leiden, NL</a:t>
            </a:r>
            <a:endParaRPr b="1" sz="14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36" name="Google Shape;136;p20"/>
          <p:cNvSpPr txBox="1"/>
          <p:nvPr>
            <p:ph idx="2" type="subTitle"/>
          </p:nvPr>
        </p:nvSpPr>
        <p:spPr>
          <a:xfrm>
            <a:off x="269950" y="1098975"/>
            <a:ext cx="4550100" cy="1137900"/>
          </a:xfrm>
          <a:prstGeom prst="rect">
            <a:avLst/>
          </a:prstGeom>
        </p:spPr>
        <p:txBody>
          <a:bodyPr anchorCtr="0" anchor="b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b="1" lang="en" sz="2000">
                <a:latin typeface="Ubuntu"/>
                <a:ea typeface="Ubuntu"/>
                <a:cs typeface="Ubuntu"/>
                <a:sym typeface="Ubuntu"/>
              </a:rPr>
              <a:t>Daniele Procida</a:t>
            </a:r>
            <a:br>
              <a:rPr lang="en" sz="2000"/>
            </a:br>
            <a:r>
              <a:rPr lang="en" sz="2000"/>
              <a:t>Director of Engineering, Canonical</a:t>
            </a:r>
            <a:endParaRPr sz="20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1600"/>
              <a:t>@EvilDMP@mastodon.online</a:t>
            </a:r>
            <a:endParaRPr sz="1600"/>
          </a:p>
        </p:txBody>
      </p:sp>
      <p:sp>
        <p:nvSpPr>
          <p:cNvPr id="137" name="Google Shape;137;p20"/>
          <p:cNvSpPr txBox="1"/>
          <p:nvPr/>
        </p:nvSpPr>
        <p:spPr>
          <a:xfrm rot="502">
            <a:off x="4896200" y="2063825"/>
            <a:ext cx="410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500"/>
              </a:spcAft>
              <a:buNone/>
            </a:pPr>
            <a:r>
              <a:rPr b="1" lang="en" sz="2400">
                <a:solidFill>
                  <a:schemeClr val="lt1"/>
                </a:solidFill>
                <a:latin typeface="Ubuntu"/>
                <a:ea typeface="Ubuntu"/>
                <a:cs typeface="Ubuntu"/>
                <a:sym typeface="Ubuntu"/>
              </a:rPr>
              <a:t>hiring, for all kinds of roles</a:t>
            </a:r>
            <a:endParaRPr b="1" sz="2400">
              <a:solidFill>
                <a:schemeClr val="lt1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38" name="Google Shape;138;p20"/>
          <p:cNvSpPr/>
          <p:nvPr/>
        </p:nvSpPr>
        <p:spPr>
          <a:xfrm>
            <a:off x="3590275" y="1706000"/>
            <a:ext cx="1285875" cy="853025"/>
          </a:xfrm>
          <a:custGeom>
            <a:rect b="b" l="l" r="r" t="t"/>
            <a:pathLst>
              <a:path extrusionOk="0" h="34121" w="51435">
                <a:moveTo>
                  <a:pt x="51435" y="34121"/>
                </a:moveTo>
                <a:cubicBezTo>
                  <a:pt x="45494" y="32933"/>
                  <a:pt x="24360" y="32678"/>
                  <a:pt x="15787" y="26991"/>
                </a:cubicBezTo>
                <a:cubicBezTo>
                  <a:pt x="7215" y="21304"/>
                  <a:pt x="2631" y="4499"/>
                  <a:pt x="0" y="0"/>
                </a:cubicBezTo>
              </a:path>
            </a:pathLst>
          </a:custGeom>
          <a:noFill/>
          <a:ln cap="flat" cmpd="sng" w="38100">
            <a:solidFill>
              <a:schemeClr val="accent6"/>
            </a:solidFill>
            <a:prstDash val="solid"/>
            <a:round/>
            <a:headEnd len="med" w="med" type="none"/>
            <a:tailEnd len="med" w="med" type="stealth"/>
          </a:ln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1"/>
          <p:cNvSpPr txBox="1"/>
          <p:nvPr>
            <p:ph type="title"/>
          </p:nvPr>
        </p:nvSpPr>
        <p:spPr>
          <a:xfrm>
            <a:off x="277300" y="1240000"/>
            <a:ext cx="3489900" cy="2663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Canonical</a:t>
            </a:r>
            <a:endParaRPr/>
          </a:p>
        </p:txBody>
      </p:sp>
      <p:sp>
        <p:nvSpPr>
          <p:cNvPr id="144" name="Google Shape;144;p21"/>
          <p:cNvSpPr txBox="1"/>
          <p:nvPr>
            <p:ph type="title"/>
          </p:nvPr>
        </p:nvSpPr>
        <p:spPr>
          <a:xfrm>
            <a:off x="5175025" y="1240000"/>
            <a:ext cx="3489900" cy="2663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chemeClr val="accent5"/>
                </a:solidFill>
              </a:rPr>
              <a:t>~</a:t>
            </a:r>
            <a:r>
              <a:rPr lang="en" sz="2300">
                <a:solidFill>
                  <a:schemeClr val="accent5"/>
                </a:solidFill>
              </a:rPr>
              <a:t>1100 people</a:t>
            </a:r>
            <a:endParaRPr sz="2300">
              <a:solidFill>
                <a:schemeClr val="accent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chemeClr val="accent5"/>
                </a:solidFill>
              </a:rPr>
              <a:t>~70 engineering teams</a:t>
            </a:r>
            <a:endParaRPr sz="2300">
              <a:solidFill>
                <a:schemeClr val="accent5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chemeClr val="accent5"/>
                </a:solidFill>
              </a:rPr>
              <a:t>100+ software products</a:t>
            </a:r>
            <a:endParaRPr sz="23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/>
          <p:cNvSpPr txBox="1"/>
          <p:nvPr>
            <p:ph idx="4294967295" type="title"/>
          </p:nvPr>
        </p:nvSpPr>
        <p:spPr>
          <a:xfrm>
            <a:off x="277300" y="1140225"/>
            <a:ext cx="8562900" cy="28650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/>
              <a:t>“Your role will be to ensure that Canonical’s documentation sets a standard of excellence for the entire industry.”</a:t>
            </a:r>
            <a:endParaRPr sz="33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3"/>
          <p:cNvSpPr txBox="1"/>
          <p:nvPr>
            <p:ph type="title"/>
          </p:nvPr>
        </p:nvSpPr>
        <p:spPr>
          <a:xfrm>
            <a:off x="979088" y="2036488"/>
            <a:ext cx="6915600" cy="1072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tools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4"/>
          <p:cNvSpPr txBox="1"/>
          <p:nvPr>
            <p:ph type="title"/>
          </p:nvPr>
        </p:nvSpPr>
        <p:spPr>
          <a:xfrm>
            <a:off x="277300" y="1240000"/>
            <a:ext cx="3489900" cy="2663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Tools part 1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Paper instruments</a:t>
            </a:r>
            <a:endParaRPr i="1"/>
          </a:p>
        </p:txBody>
      </p:sp>
      <p:sp>
        <p:nvSpPr>
          <p:cNvPr id="160" name="Google Shape;160;p24"/>
          <p:cNvSpPr txBox="1"/>
          <p:nvPr>
            <p:ph type="title"/>
          </p:nvPr>
        </p:nvSpPr>
        <p:spPr>
          <a:xfrm>
            <a:off x="5175025" y="1240000"/>
            <a:ext cx="3628200" cy="2663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●"/>
            </a:pPr>
            <a:r>
              <a:rPr lang="en" sz="2000">
                <a:solidFill>
                  <a:schemeClr val="accent5"/>
                </a:solidFill>
              </a:rPr>
              <a:t>Progress/quality dashboard</a:t>
            </a:r>
            <a:endParaRPr sz="2000">
              <a:solidFill>
                <a:schemeClr val="accent5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●"/>
            </a:pPr>
            <a:r>
              <a:rPr lang="en" sz="2000">
                <a:solidFill>
                  <a:schemeClr val="accent5"/>
                </a:solidFill>
              </a:rPr>
              <a:t>Common objectives</a:t>
            </a:r>
            <a:endParaRPr sz="2000">
              <a:solidFill>
                <a:schemeClr val="accent5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●"/>
            </a:pPr>
            <a:r>
              <a:rPr lang="en" sz="2000">
                <a:solidFill>
                  <a:schemeClr val="accent5"/>
                </a:solidFill>
              </a:rPr>
              <a:t>Contracts</a:t>
            </a:r>
            <a:endParaRPr sz="2000">
              <a:solidFill>
                <a:schemeClr val="accent5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●"/>
            </a:pPr>
            <a:r>
              <a:rPr lang="en" sz="2000">
                <a:solidFill>
                  <a:schemeClr val="accent5"/>
                </a:solidFill>
              </a:rPr>
              <a:t>Alignment matrix</a:t>
            </a:r>
            <a:endParaRPr sz="2000">
              <a:solidFill>
                <a:schemeClr val="accent5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●"/>
            </a:pPr>
            <a:r>
              <a:rPr lang="en" sz="2000">
                <a:solidFill>
                  <a:schemeClr val="accent5"/>
                </a:solidFill>
              </a:rPr>
              <a:t>Standard forms</a:t>
            </a:r>
            <a:endParaRPr sz="2000">
              <a:solidFill>
                <a:schemeClr val="accent5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Char char="●"/>
            </a:pPr>
            <a:r>
              <a:rPr lang="en" sz="2000">
                <a:solidFill>
                  <a:schemeClr val="accent5"/>
                </a:solidFill>
              </a:rPr>
              <a:t>Author progression matrix</a:t>
            </a:r>
            <a:endParaRPr sz="20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207956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6"/>
          <p:cNvSpPr txBox="1"/>
          <p:nvPr>
            <p:ph type="title"/>
          </p:nvPr>
        </p:nvSpPr>
        <p:spPr>
          <a:xfrm>
            <a:off x="979088" y="2036488"/>
            <a:ext cx="6915600" cy="10725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get to work</a:t>
            </a:r>
            <a:endParaRPr/>
          </a:p>
        </p:txBody>
      </p:sp>
      <p:pic>
        <p:nvPicPr>
          <p:cNvPr id="171" name="Google Shape;171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25001" y="809601"/>
            <a:ext cx="3526300" cy="352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anonical Theme">
  <a:themeElements>
    <a:clrScheme name="Canonical">
      <a:dk1>
        <a:srgbClr val="111111"/>
      </a:dk1>
      <a:lt1>
        <a:srgbClr val="FFFFFF"/>
      </a:lt1>
      <a:dk2>
        <a:srgbClr val="772953"/>
      </a:dk2>
      <a:lt2>
        <a:srgbClr val="F7F7F7"/>
      </a:lt2>
      <a:accent1>
        <a:srgbClr val="E95420"/>
      </a:accent1>
      <a:accent2>
        <a:srgbClr val="2C001E"/>
      </a:accent2>
      <a:accent3>
        <a:srgbClr val="E5E5E5"/>
      </a:accent3>
      <a:accent4>
        <a:srgbClr val="666666"/>
      </a:accent4>
      <a:accent5>
        <a:srgbClr val="333333"/>
      </a:accent5>
      <a:accent6>
        <a:srgbClr val="F99B0F"/>
      </a:accent6>
      <a:hlink>
        <a:srgbClr val="E95420"/>
      </a:hlink>
      <a:folHlink>
        <a:srgbClr val="77206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